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58" d="100"/>
          <a:sy n="58" d="100"/>
        </p:scale>
        <p:origin x="1974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A1FFA-9B96-4132-ABC8-206189BF4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99B264-4890-44AA-AE6E-D5CF158D7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AED2E-7C73-4B20-832E-07D1EF4A5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92A8-EBAA-48FD-92F5-E0715DADF5C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723D2-314D-4503-90EF-E6C4785D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F8A97-6B86-43C8-AF71-302D9047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138-3D3D-4392-BB23-D69B42D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1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CCBE3-1105-4D3C-B68A-4C57667DD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57B57-411C-4C38-902A-4D8EFE94B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358A9-8C73-49B2-B82B-7FEAC367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92A8-EBAA-48FD-92F5-E0715DADF5C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743C4-48A1-4C0C-A3A2-92B4FA2DE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1FD15-CE9A-46FC-8286-DECA86A7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138-3D3D-4392-BB23-D69B42D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6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4F5AB5-47E1-4066-8535-CFC15B166C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76ADB4-3FF4-4900-BE74-0777FE5D9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71949-CC05-47E3-9CAF-BC5BCA2F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92A8-EBAA-48FD-92F5-E0715DADF5C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1D320-2757-4B97-B610-25305E87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FE916-64E3-4203-8CA2-512445E25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138-3D3D-4392-BB23-D69B42D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6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CBF52-A26F-4D4A-8709-BF1388832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954AE-C5DF-424A-AF31-05E98FF2F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A1A68-BB4C-429E-BA31-EA3FBB10E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92A8-EBAA-48FD-92F5-E0715DADF5C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58E6A-AAE8-4D76-AC96-60EF3F098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67BD7-8EBA-456B-BAC9-9D33E811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138-3D3D-4392-BB23-D69B42D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1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509B-36D5-4C6F-815F-DDD060AF5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C64E3-DCFA-44A6-846A-EC959299C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55CCD-9A49-47CE-9F6B-58F8E76C4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92A8-EBAA-48FD-92F5-E0715DADF5C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5AAAA-35B7-4FD0-8E34-193D8AC29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FD4FF-DCA1-4EA6-B9BE-90D99EBB7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138-3D3D-4392-BB23-D69B42D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9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6DC22-D06D-493A-869F-1FF9A838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76C06-8C92-454C-8105-BD5820E91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DF8B9-12D6-4120-936A-0F49A5185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EA02E-336D-4D3B-B3CA-D82F51AC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92A8-EBAA-48FD-92F5-E0715DADF5C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7EE0F-70BF-4296-8F89-CC2C0DE9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BBF4D-6F98-4B68-B7F0-34361037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138-3D3D-4392-BB23-D69B42D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AD002-2BBF-48FF-ABEE-8E4903531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CF0B8-239D-4FE1-B568-D2E3185FB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5E87F-042B-41A7-A063-190E20D43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1F136A-F737-463C-88F8-5B038F9D1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D465F5-EF0E-4FD2-859B-65A92CA70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A8E468-3923-448C-9367-43DA69C2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92A8-EBAA-48FD-92F5-E0715DADF5C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58A7B4-6A8F-48CC-ADE4-81DCB1B0A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9A3831-9DE9-412E-BE56-87CDF25C0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138-3D3D-4392-BB23-D69B42D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8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7F500-2D91-4A41-8E5C-BA72E4694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47024A-8672-4A8E-9487-15504EA1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92A8-EBAA-48FD-92F5-E0715DADF5C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21703B-094A-4C4B-9455-F78F08A49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1FCEA7-BE2C-4C30-8DE4-E415F9DC6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138-3D3D-4392-BB23-D69B42D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9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73F72B-1F0B-4A1F-8B1B-CA24F6CB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92A8-EBAA-48FD-92F5-E0715DADF5C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57B97-A732-40E9-9C92-9C662773F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7295A-987C-4E8F-87CB-10442376F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138-3D3D-4392-BB23-D69B42D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2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0DCEB-3FCF-43E8-BA1B-21C65F25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C436-A192-4CA6-8408-DD80DEC1E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660B7-1AEA-4691-86D1-273B744E5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5CCFB-1FCB-400A-92DE-DADA34784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92A8-EBAA-48FD-92F5-E0715DADF5C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E0E60-4908-45FB-81B7-0284E243B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E9CB6-E675-4170-AE9D-117F95B3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138-3D3D-4392-BB23-D69B42D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8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A57DB-5E6B-4E9A-8AD2-30B152FC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A9DD55-BD1A-4171-9D64-D5769988D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DAECD-9D09-410D-928D-FB027B37F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C9C18-8A19-458D-8437-7A178DE7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92A8-EBAA-48FD-92F5-E0715DADF5C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CFB26-98FD-4C4C-A526-ECC89CCC6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C63E9-E10F-4863-96C3-179B0E014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138-3D3D-4392-BB23-D69B42D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5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9666C0-7377-4FE1-9636-9C0DD08C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327C4-E7F3-433A-A9B0-8200A3BD8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1E444-6029-4313-9E98-323AB1454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A92A8-EBAA-48FD-92F5-E0715DADF5C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3DF20-4AA4-4104-A018-AC481FFAD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33D09-021E-47EB-B707-1E5EBB784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70138-3D3D-4392-BB23-D69B42D1E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9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njblacksw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njblacksw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683963-F677-42C3-916C-EC90D1421FF4}"/>
              </a:ext>
            </a:extLst>
          </p:cNvPr>
          <p:cNvSpPr/>
          <p:nvPr/>
        </p:nvSpPr>
        <p:spPr>
          <a:xfrm>
            <a:off x="1125956" y="573742"/>
            <a:ext cx="5915025" cy="1939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New Jersey Association of 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Black Social Workers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Scholarship</a:t>
            </a:r>
          </a:p>
        </p:txBody>
      </p:sp>
      <p:pic>
        <p:nvPicPr>
          <p:cNvPr id="7" name="Picture 6" descr="A close up of a clock&#10;&#10;Description automatically generated">
            <a:extLst>
              <a:ext uri="{FF2B5EF4-FFF2-40B4-BE49-F238E27FC236}">
                <a16:creationId xmlns:a16="http://schemas.microsoft.com/office/drawing/2014/main" id="{42F9B942-3D7E-4EF5-9866-CB91CD80F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7" y="543762"/>
            <a:ext cx="1235984" cy="12909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BC9E2C-34CC-442B-8E13-45EA4554E807}"/>
              </a:ext>
            </a:extLst>
          </p:cNvPr>
          <p:cNvSpPr/>
          <p:nvPr/>
        </p:nvSpPr>
        <p:spPr>
          <a:xfrm>
            <a:off x="203847" y="3535711"/>
            <a:ext cx="6430035" cy="421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u="sng" dirty="0"/>
              <a:t>Eligibility Requirements: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u="sng" dirty="0"/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Minimum GPA: 2.5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Residency Status: U.S. Citizen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Ethnicities: African American/Black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Academic Classification: 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High School senior graduating in June 2020 OR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Attending a college in the United States in the Fall of 2020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Majors:  Social Work/Social Sciences </a:t>
            </a: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sz="1600" b="1" dirty="0"/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Award:  $500.00	</a:t>
            </a: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sz="1600" b="1" dirty="0"/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Application materials must be submitted on-line. </a:t>
            </a:r>
            <a:r>
              <a:rPr lang="en-US" sz="1600" b="1" u="sng" dirty="0"/>
              <a:t>https://forms.gle/rbbq6ohLiFA73mHY8 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 For additional information contact: NJABSW Scholarship Chairperson at:  </a:t>
            </a:r>
            <a:r>
              <a:rPr lang="en-US" sz="16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njblacksw@gmail.com</a:t>
            </a:r>
            <a:r>
              <a:rPr lang="en-US" sz="1600" b="1" dirty="0"/>
              <a:t>, 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u="sng" dirty="0"/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u="sng" dirty="0"/>
              <a:t>Application Deadline:  March 31, 2020</a:t>
            </a: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sz="1600" dirty="0"/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282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683963-F677-42C3-916C-EC90D1421FF4}"/>
              </a:ext>
            </a:extLst>
          </p:cNvPr>
          <p:cNvSpPr/>
          <p:nvPr/>
        </p:nvSpPr>
        <p:spPr>
          <a:xfrm>
            <a:off x="1125956" y="573742"/>
            <a:ext cx="5915025" cy="1939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New Jersey Association of 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Black Social Workers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Scholarship</a:t>
            </a:r>
          </a:p>
        </p:txBody>
      </p:sp>
      <p:pic>
        <p:nvPicPr>
          <p:cNvPr id="7" name="Picture 6" descr="A close up of a clock&#10;&#10;Description automatically generated">
            <a:extLst>
              <a:ext uri="{FF2B5EF4-FFF2-40B4-BE49-F238E27FC236}">
                <a16:creationId xmlns:a16="http://schemas.microsoft.com/office/drawing/2014/main" id="{42F9B942-3D7E-4EF5-9866-CB91CD80F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7" y="543762"/>
            <a:ext cx="1235984" cy="12909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BC9E2C-34CC-442B-8E13-45EA4554E807}"/>
              </a:ext>
            </a:extLst>
          </p:cNvPr>
          <p:cNvSpPr/>
          <p:nvPr/>
        </p:nvSpPr>
        <p:spPr>
          <a:xfrm>
            <a:off x="203847" y="3535711"/>
            <a:ext cx="6430035" cy="421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u="sng" dirty="0"/>
              <a:t>Eligibility Requirements: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u="sng" dirty="0"/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Minimum GPA: 2.5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Residency Status: U.S. Citizen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Ethnicities: African American/Black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Academic Classification: 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High School senior graduating in June 2020 OR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Attending a college in the United States in the Fall of 2020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Majors:  Social Work/Social Sciences </a:t>
            </a: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sz="1600" b="1" dirty="0"/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Award:  $500.00	</a:t>
            </a: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sz="1600" b="1" dirty="0"/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Application materials must be submitted on-line. </a:t>
            </a:r>
            <a:r>
              <a:rPr lang="en-US" sz="1600" b="1" u="sng" dirty="0"/>
              <a:t>https://forms.gle/rbbq6ohLiFA73mHY8 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 For additional information contact: NJABSW Scholarship Chairperson at:  </a:t>
            </a:r>
            <a:r>
              <a:rPr lang="en-US" sz="16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njblacksw@gmail.com</a:t>
            </a:r>
            <a:r>
              <a:rPr lang="en-US" sz="1600" b="1" dirty="0"/>
              <a:t>, 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u="sng" dirty="0"/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u="sng" dirty="0"/>
              <a:t>Application Deadline:  March 31, 2020</a:t>
            </a:r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endParaRPr lang="en-US" sz="1600" dirty="0"/>
          </a:p>
          <a:p>
            <a:pPr defTabSz="685800">
              <a:lnSpc>
                <a:spcPct val="90000"/>
              </a:lnSpc>
              <a:spcAft>
                <a:spcPts val="600"/>
              </a:spcAft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7865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</Words>
  <Application>Microsoft Office PowerPoint</Application>
  <PresentationFormat>Letter Paper (8.5x11 in)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drewsilla thorne</dc:creator>
  <cp:lastModifiedBy>Carline Petiote</cp:lastModifiedBy>
  <cp:revision>15</cp:revision>
  <dcterms:created xsi:type="dcterms:W3CDTF">2020-01-15T20:34:55Z</dcterms:created>
  <dcterms:modified xsi:type="dcterms:W3CDTF">2020-01-20T22:28:20Z</dcterms:modified>
</cp:coreProperties>
</file>