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 id="2147483650" r:id="rId6"/>
    <p:sldMasterId id="214748366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5143500" cx="9144000"/>
  <p:notesSz cx="7010400" cy="9296400"/>
  <p:embeddedFontLst>
    <p:embeddedFont>
      <p:font typeface="Arial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hewDowsGVaaLbC0+3KoVWq2m3R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2686FAE-C0B5-42EF-9EED-7E9FE6C1BF0E}">
  <a:tblStyle styleId="{B2686FAE-C0B5-42EF-9EED-7E9FE6C1BF0E}"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0F4"/>
          </a:solidFill>
        </a:fill>
      </a:tcStyle>
    </a:wholeTbl>
    <a:band1H>
      <a:tcTxStyle b="off" i="off"/>
      <a:tcStyle>
        <a:fill>
          <a:solidFill>
            <a:srgbClr val="CCDFE8"/>
          </a:solidFill>
        </a:fill>
      </a:tcStyle>
    </a:band1H>
    <a:band2H>
      <a:tcTxStyle b="off" i="off"/>
    </a:band2H>
    <a:band1V>
      <a:tcTxStyle b="off" i="off"/>
      <a:tcStyle>
        <a:fill>
          <a:solidFill>
            <a:srgbClr val="CCDFE8"/>
          </a:solidFill>
        </a:fill>
      </a:tcStyle>
    </a:band1V>
    <a:band2V>
      <a:tcTxStyle b="off" i="off"/>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customschemas.google.com/relationships/presentationmetadata" Target="metadata"/><Relationship Id="rId27" Type="http://schemas.openxmlformats.org/officeDocument/2006/relationships/font" Target="fonts/ArialBlack-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rmAutofit/>
          </a:bodyPr>
          <a:lstStyle/>
          <a:p>
            <a:pPr indent="0" lvl="0" marL="0" rtl="0" algn="l">
              <a:lnSpc>
                <a:spcPct val="100000"/>
              </a:lnSpc>
              <a:spcBef>
                <a:spcPts val="0"/>
              </a:spcBef>
              <a:spcAft>
                <a:spcPts val="0"/>
              </a:spcAft>
              <a:buSzPts val="1400"/>
              <a:buNone/>
            </a:pPr>
            <a:r>
              <a:t/>
            </a:r>
            <a:endParaRPr/>
          </a:p>
        </p:txBody>
      </p:sp>
      <p:sp>
        <p:nvSpPr>
          <p:cNvPr id="181" name="Google Shape;181;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3e971951c_0_5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3e971951c_0_58: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solidFill>
                  <a:srgbClr val="000000"/>
                </a:solidFill>
              </a:rPr>
              <a:t>Findings:</a:t>
            </a:r>
            <a:endParaRPr/>
          </a:p>
          <a:p>
            <a:pPr indent="0" lvl="0" marL="0" rtl="0" algn="l">
              <a:lnSpc>
                <a:spcPct val="80000"/>
              </a:lnSpc>
              <a:spcBef>
                <a:spcPts val="0"/>
              </a:spcBef>
              <a:spcAft>
                <a:spcPts val="0"/>
              </a:spcAft>
              <a:buNone/>
            </a:pPr>
            <a:r>
              <a:t/>
            </a:r>
            <a:endParaRPr b="1" sz="700">
              <a:solidFill>
                <a:srgbClr val="000000"/>
              </a:solidFill>
            </a:endParaRPr>
          </a:p>
          <a:p>
            <a:pPr indent="0" lvl="0" marL="0" rtl="0" algn="l">
              <a:lnSpc>
                <a:spcPct val="80000"/>
              </a:lnSpc>
              <a:spcBef>
                <a:spcPts val="0"/>
              </a:spcBef>
              <a:spcAft>
                <a:spcPts val="0"/>
              </a:spcAft>
              <a:buNone/>
            </a:pPr>
            <a:r>
              <a:rPr b="1" lang="en-US" sz="700">
                <a:solidFill>
                  <a:srgbClr val="000000"/>
                </a:solidFill>
              </a:rPr>
              <a:t>Childhood abuse, neglect and exposure to other traumatic stressors are common!</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In the US, 50% of children have experienced at least one or more adverse experience</a:t>
            </a:r>
            <a:endParaRPr/>
          </a:p>
          <a:p>
            <a:pPr indent="0" lvl="0" marL="0" rtl="0" algn="l">
              <a:lnSpc>
                <a:spcPct val="80000"/>
              </a:lnSpc>
              <a:spcBef>
                <a:spcPts val="0"/>
              </a:spcBef>
              <a:spcAft>
                <a:spcPts val="0"/>
              </a:spcAft>
              <a:buClr>
                <a:schemeClr val="dk1"/>
              </a:buClr>
              <a:buSzPts val="700"/>
              <a:buFont typeface="Calibri"/>
              <a:buNone/>
            </a:pPr>
            <a:r>
              <a:t/>
            </a:r>
            <a:endParaRPr b="1" sz="700"/>
          </a:p>
          <a:p>
            <a:pPr indent="0" lvl="0" marL="0" rtl="0" algn="l">
              <a:lnSpc>
                <a:spcPct val="80000"/>
              </a:lnSpc>
              <a:spcBef>
                <a:spcPts val="0"/>
              </a:spcBef>
              <a:spcAft>
                <a:spcPts val="0"/>
              </a:spcAft>
              <a:buNone/>
            </a:pPr>
            <a:r>
              <a:rPr b="1" lang="en-US" sz="700"/>
              <a:t> 33% of youth  between the ages of 12-17 in the US have experienced 2 or more ACE’s</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One out of eight children (12%) have had three or more negative life experiences </a:t>
            </a:r>
            <a:endParaRPr/>
          </a:p>
          <a:p>
            <a:pPr indent="0" lvl="0" marL="0" rtl="0" algn="l">
              <a:lnSpc>
                <a:spcPct val="80000"/>
              </a:lnSpc>
              <a:spcBef>
                <a:spcPts val="0"/>
              </a:spcBef>
              <a:spcAft>
                <a:spcPts val="0"/>
              </a:spcAft>
              <a:buNone/>
            </a:pPr>
            <a:r>
              <a:rPr b="1" lang="en-US" sz="700"/>
              <a:t>associated with levels of stress that can harm health and brain development</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solidFill>
                  <a:srgbClr val="000000"/>
                </a:solidFill>
              </a:rPr>
              <a:t>Since the original study many urban areas have conducted more research… </a:t>
            </a:r>
            <a:endParaRPr/>
          </a:p>
          <a:p>
            <a:pPr indent="0" lvl="0" marL="0" rtl="0" algn="l">
              <a:lnSpc>
                <a:spcPct val="80000"/>
              </a:lnSpc>
              <a:spcBef>
                <a:spcPts val="0"/>
              </a:spcBef>
              <a:spcAft>
                <a:spcPts val="0"/>
              </a:spcAft>
              <a:buNone/>
            </a:pPr>
            <a:r>
              <a:t/>
            </a:r>
            <a:endParaRPr sz="700">
              <a:solidFill>
                <a:srgbClr val="000000"/>
              </a:solidFill>
            </a:endParaRPr>
          </a:p>
          <a:p>
            <a:pPr indent="0" lvl="0" marL="0" rtl="0" algn="l">
              <a:lnSpc>
                <a:spcPct val="80000"/>
              </a:lnSpc>
              <a:spcBef>
                <a:spcPts val="0"/>
              </a:spcBef>
              <a:spcAft>
                <a:spcPts val="0"/>
              </a:spcAft>
              <a:buNone/>
            </a:pPr>
            <a:r>
              <a:rPr b="1" lang="en-US" sz="700">
                <a:solidFill>
                  <a:srgbClr val="000000"/>
                </a:solidFill>
              </a:rPr>
              <a:t>Urban ACE’s Study: Philadelphia</a:t>
            </a:r>
            <a:endParaRPr/>
          </a:p>
          <a:p>
            <a:pPr indent="0" lvl="0" marL="0" rtl="0" algn="l">
              <a:lnSpc>
                <a:spcPct val="80000"/>
              </a:lnSpc>
              <a:spcBef>
                <a:spcPts val="0"/>
              </a:spcBef>
              <a:spcAft>
                <a:spcPts val="0"/>
              </a:spcAft>
              <a:buNone/>
            </a:pPr>
            <a:r>
              <a:t/>
            </a:r>
            <a:endParaRPr b="1" sz="700">
              <a:solidFill>
                <a:srgbClr val="000000"/>
              </a:solidFill>
            </a:endParaRPr>
          </a:p>
          <a:p>
            <a:pPr indent="0" lvl="0" marL="0" rtl="0" algn="l">
              <a:lnSpc>
                <a:spcPct val="80000"/>
              </a:lnSpc>
              <a:spcBef>
                <a:spcPts val="0"/>
              </a:spcBef>
              <a:spcAft>
                <a:spcPts val="0"/>
              </a:spcAft>
              <a:buNone/>
            </a:pPr>
            <a:r>
              <a:rPr b="1" lang="en-US" sz="700"/>
              <a:t>A total of 1,784 adults completed the Philadelphia Urban ACE Survey for a response rate of 67.1%. The survey found a higher prevalence of ACEs than found in previous studies. </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In particular, 33.2% of Philadelphia adults experienced emotional abuse and 35% experienced physical abuse during their childhood.  </a:t>
            </a:r>
            <a:endParaRPr/>
          </a:p>
          <a:p>
            <a:pPr indent="0" lvl="0" marL="0" rtl="0" algn="l">
              <a:lnSpc>
                <a:spcPct val="80000"/>
              </a:lnSpc>
              <a:spcBef>
                <a:spcPts val="0"/>
              </a:spcBef>
              <a:spcAft>
                <a:spcPts val="0"/>
              </a:spcAft>
              <a:buNone/>
            </a:pPr>
            <a:r>
              <a:rPr b="1" lang="en-US" sz="700"/>
              <a:t>Approximately 35% of adults grew up in a household with a substance-abusing member; 24.1% lived in a household with someone who was mentally ill; and 12.9% lived in a household with someone who served time or was sentenced to serve time in prison.</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The Philadelphia Urban ACE Survey also examined the stressors that exist in the communities where people live. </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The study found that 40.5% of Philadelphia adults witnessed violence while growing up, which includes seeing or hearing someone being beaten, stabbed or shot. </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Over one-third (34.5%) of adults reported experiencing discrimination based on their race or ethnicity, while almost three in ten adults (27.3%) reported having felt unsafe in their neighborhoods or not trusting their neighbors during childhood. </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In all, over 37% of Philadelphia respondents reported four or more ACEs.</a:t>
            </a:r>
            <a:endParaRPr/>
          </a:p>
          <a:p>
            <a:pPr indent="0" lvl="0" marL="0" rtl="0" algn="l">
              <a:lnSpc>
                <a:spcPct val="80000"/>
              </a:lnSpc>
              <a:spcBef>
                <a:spcPts val="0"/>
              </a:spcBef>
              <a:spcAft>
                <a:spcPts val="0"/>
              </a:spcAft>
              <a:buNone/>
            </a:pPr>
            <a:r>
              <a:t/>
            </a:r>
            <a:endParaRPr b="1" sz="700"/>
          </a:p>
          <a:p>
            <a:pPr indent="0" lvl="0" marL="0" rtl="0" algn="l">
              <a:lnSpc>
                <a:spcPct val="80000"/>
              </a:lnSpc>
              <a:spcBef>
                <a:spcPts val="0"/>
              </a:spcBef>
              <a:spcAft>
                <a:spcPts val="0"/>
              </a:spcAft>
              <a:buNone/>
            </a:pPr>
            <a:r>
              <a:rPr b="1" lang="en-US" sz="700"/>
              <a:t> The findings from this study suggest the need for services that address the unique environmental stressors experienced in urban neighborhoods to mitigate their impact on individuals and prevent ACEs.</a:t>
            </a:r>
            <a:endParaRPr/>
          </a:p>
        </p:txBody>
      </p:sp>
      <p:sp>
        <p:nvSpPr>
          <p:cNvPr id="284" name="Google Shape;284;g33e971951c_0_58: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33e971951c_0_6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33e971951c_0_68: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rPr lang="en-US"/>
              <a:t>Adverse Community Environments also add to the toxic level of stress experienced.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5" name="Google Shape;295;g33e971951c_0_68: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33e971951c_0_77: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4" name="Google Shape;304;g33e971951c_0_77: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33e971951c_0_83: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1" name="Google Shape;311;g33e971951c_0_83: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33e971951c_0_90: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9" name="Google Shape;319;g33e971951c_0_90: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26" name="Google Shape;326;p3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38" name="Google Shape;338;p3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3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9" name="Google Shape;349;p3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33e971951c_0_22: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60" name="Google Shape;360;g33e971951c_0_22: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96" name="Google Shape;196;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07" name="Google Shape;207;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18" name="Google Shape;218;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33" name="Google Shape;233;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33e971951c_0_1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48" name="Google Shape;248;g33e971951c_0_1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33e971951c_0_38: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0" name="Google Shape;260;g33e971951c_0_3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33e971951c_0_42:notes"/>
          <p:cNvSpPr txBox="1"/>
          <p:nvPr>
            <p:ph idx="1" type="body"/>
          </p:nvPr>
        </p:nvSpPr>
        <p:spPr>
          <a:xfrm>
            <a:off x="701040" y="4473893"/>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5" name="Google Shape;265;g33e971951c_0_42: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33e971951c_0_48:notes"/>
          <p:cNvSpPr/>
          <p:nvPr>
            <p:ph idx="2" type="sldImg"/>
          </p:nvPr>
        </p:nvSpPr>
        <p:spPr>
          <a:xfrm>
            <a:off x="701040" y="1162050"/>
            <a:ext cx="56082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33e971951c_0_48:notes"/>
          <p:cNvSpPr txBox="1"/>
          <p:nvPr>
            <p:ph idx="1" type="body"/>
          </p:nvPr>
        </p:nvSpPr>
        <p:spPr>
          <a:xfrm>
            <a:off x="778933" y="4493260"/>
            <a:ext cx="5732700" cy="42531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The Adverse Childhood Experiences Study ( ACE’s) is one of the largest investigations ever conducted to assess associations between childhood maltreatment and later-life health and well being out comes.</a:t>
            </a:r>
            <a:endParaRPr/>
          </a:p>
          <a:p>
            <a:pPr indent="0" lvl="0" marL="0" rtl="0" algn="l">
              <a:spcBef>
                <a:spcPts val="0"/>
              </a:spcBef>
              <a:spcAft>
                <a:spcPts val="0"/>
              </a:spcAft>
              <a:buNone/>
            </a:pPr>
            <a:r>
              <a:t/>
            </a:r>
            <a:endParaRPr b="1"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initial phase of the ACE Study was conducted at Kaiser Permanente from 1995 to 1997, and more than 17,000 participants had a standardized physical examination. No further participants will be enrolled, but we are tracking the medical status of the baseline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Each study participant completed a confidential survey that contained questions about childhood maltreatment and family dysfunction, as well as items detailing their current health status and behaviors. This information was combined with the results of their physical examination to form the baseline data for the study.</a:t>
            </a:r>
            <a:endParaRPr/>
          </a:p>
        </p:txBody>
      </p:sp>
      <p:sp>
        <p:nvSpPr>
          <p:cNvPr id="273" name="Google Shape;273;g33e971951c_0_48: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chemeClr val="dk2"/>
        </a:solidFill>
      </p:bgPr>
    </p:bg>
    <p:spTree>
      <p:nvGrpSpPr>
        <p:cNvPr id="18" name="Shape 18"/>
        <p:cNvGrpSpPr/>
        <p:nvPr/>
      </p:nvGrpSpPr>
      <p:grpSpPr>
        <a:xfrm>
          <a:off x="0" y="0"/>
          <a:ext cx="0" cy="0"/>
          <a:chOff x="0" y="0"/>
          <a:chExt cx="0" cy="0"/>
        </a:xfrm>
      </p:grpSpPr>
      <p:sp>
        <p:nvSpPr>
          <p:cNvPr id="19" name="Google Shape;19;p36"/>
          <p:cNvSpPr/>
          <p:nvPr/>
        </p:nvSpPr>
        <p:spPr>
          <a:xfrm>
            <a:off x="0" y="4478274"/>
            <a:ext cx="9144000" cy="66522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 name="Google Shape;20;p36"/>
          <p:cNvSpPr/>
          <p:nvPr/>
        </p:nvSpPr>
        <p:spPr>
          <a:xfrm>
            <a:off x="-9144" y="4539996"/>
            <a:ext cx="2249424" cy="53492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 name="Google Shape;21;p36"/>
          <p:cNvSpPr/>
          <p:nvPr/>
        </p:nvSpPr>
        <p:spPr>
          <a:xfrm>
            <a:off x="2359152" y="4533138"/>
            <a:ext cx="6784848" cy="5349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 name="Google Shape;22;p36"/>
          <p:cNvSpPr txBox="1"/>
          <p:nvPr>
            <p:ph idx="1" type="subTitle"/>
          </p:nvPr>
        </p:nvSpPr>
        <p:spPr>
          <a:xfrm>
            <a:off x="2362200" y="4537528"/>
            <a:ext cx="6515100" cy="5143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700"/>
              </a:spcBef>
              <a:spcAft>
                <a:spcPts val="0"/>
              </a:spcAft>
              <a:buSzPts val="1680"/>
              <a:buNone/>
              <a:defRPr sz="2800">
                <a:solidFill>
                  <a:srgbClr val="FFFFFF"/>
                </a:solidFill>
              </a:defRPr>
            </a:lvl1pPr>
            <a:lvl2pPr lvl="1" algn="ctr">
              <a:lnSpc>
                <a:spcPct val="100000"/>
              </a:lnSpc>
              <a:spcBef>
                <a:spcPts val="550"/>
              </a:spcBef>
              <a:spcAft>
                <a:spcPts val="0"/>
              </a:spcAft>
              <a:buSzPts val="1260"/>
              <a:buNone/>
              <a:defRPr/>
            </a:lvl2pPr>
            <a:lvl3pPr lvl="2" algn="ctr">
              <a:lnSpc>
                <a:spcPct val="100000"/>
              </a:lnSpc>
              <a:spcBef>
                <a:spcPts val="500"/>
              </a:spcBef>
              <a:spcAft>
                <a:spcPts val="0"/>
              </a:spcAft>
              <a:buSzPts val="1350"/>
              <a:buNone/>
              <a:defRPr/>
            </a:lvl3pPr>
            <a:lvl4pPr lvl="3" algn="ctr">
              <a:lnSpc>
                <a:spcPct val="100000"/>
              </a:lnSpc>
              <a:spcBef>
                <a:spcPts val="400"/>
              </a:spcBef>
              <a:spcAft>
                <a:spcPts val="0"/>
              </a:spcAft>
              <a:buSzPts val="1350"/>
              <a:buNone/>
              <a:defRPr/>
            </a:lvl4pPr>
            <a:lvl5pPr lvl="4" algn="ctr">
              <a:lnSpc>
                <a:spcPct val="100000"/>
              </a:lnSpc>
              <a:spcBef>
                <a:spcPts val="400"/>
              </a:spcBef>
              <a:spcAft>
                <a:spcPts val="0"/>
              </a:spcAft>
              <a:buSzPts val="117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23" name="Google Shape;23;p36"/>
          <p:cNvSpPr txBox="1"/>
          <p:nvPr>
            <p:ph idx="10" type="dt"/>
          </p:nvPr>
        </p:nvSpPr>
        <p:spPr>
          <a:xfrm>
            <a:off x="76200" y="4551524"/>
            <a:ext cx="2057400" cy="5143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2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1" type="ftr"/>
          </p:nvPr>
        </p:nvSpPr>
        <p:spPr>
          <a:xfrm>
            <a:off x="2085393" y="177404"/>
            <a:ext cx="586740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2" type="sldNum"/>
          </p:nvPr>
        </p:nvSpPr>
        <p:spPr>
          <a:xfrm>
            <a:off x="8001000" y="171450"/>
            <a:ext cx="838200" cy="285750"/>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26" name="Google Shape;26;p36"/>
          <p:cNvSpPr txBox="1"/>
          <p:nvPr>
            <p:ph type="title"/>
          </p:nvPr>
        </p:nvSpPr>
        <p:spPr>
          <a:xfrm>
            <a:off x="2362200" y="2343150"/>
            <a:ext cx="6477000" cy="20383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4200"/>
              <a:buFont typeface="Twentieth Century"/>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bg>
      <p:bgPr>
        <a:solidFill>
          <a:schemeClr val="dk2"/>
        </a:solidFill>
      </p:bgPr>
    </p:bg>
    <p:spTree>
      <p:nvGrpSpPr>
        <p:cNvPr id="92" name="Shape 92"/>
        <p:cNvGrpSpPr/>
        <p:nvPr/>
      </p:nvGrpSpPr>
      <p:grpSpPr>
        <a:xfrm>
          <a:off x="0" y="0"/>
          <a:ext cx="0" cy="0"/>
          <a:chOff x="0" y="0"/>
          <a:chExt cx="0" cy="0"/>
        </a:xfrm>
      </p:grpSpPr>
      <p:sp>
        <p:nvSpPr>
          <p:cNvPr id="93" name="Google Shape;93;p44"/>
          <p:cNvSpPr/>
          <p:nvPr>
            <p:ph idx="2" type="pic"/>
          </p:nvPr>
        </p:nvSpPr>
        <p:spPr>
          <a:xfrm>
            <a:off x="1557668" y="0"/>
            <a:ext cx="7586332" cy="3419856"/>
          </a:xfrm>
          <a:prstGeom prst="rect">
            <a:avLst/>
          </a:prstGeom>
          <a:solidFill>
            <a:srgbClr val="A2B2B6"/>
          </a:solidFill>
          <a:ln>
            <a:noFill/>
          </a:ln>
        </p:spPr>
        <p:txBody>
          <a:bodyPr anchorCtr="0" anchor="t" bIns="45700" lIns="91425" spcFirstLastPara="1" rIns="91425" wrap="square" tIns="45700">
            <a:normAutofit/>
          </a:bodyPr>
          <a:lstStyle>
            <a:lvl1pPr lvl="0" marR="0" rtl="0" algn="l">
              <a:lnSpc>
                <a:spcPct val="100000"/>
              </a:lnSpc>
              <a:spcBef>
                <a:spcPts val="700"/>
              </a:spcBef>
              <a:spcAft>
                <a:spcPts val="0"/>
              </a:spcAft>
              <a:buClr>
                <a:schemeClr val="accent2"/>
              </a:buClr>
              <a:buSzPts val="1920"/>
              <a:buFont typeface="Noto Sans Symbols"/>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360"/>
              </a:spcBef>
              <a:spcAft>
                <a:spcPts val="0"/>
              </a:spcAft>
              <a:buClr>
                <a:schemeClr val="accent1"/>
              </a:buClr>
              <a:buSzPts val="1800"/>
              <a:buFont typeface="Noto Sans Symbols"/>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9pPr>
          </a:lstStyle>
          <a:p/>
        </p:txBody>
      </p:sp>
      <p:sp>
        <p:nvSpPr>
          <p:cNvPr id="94" name="Google Shape;94;p44"/>
          <p:cNvSpPr txBox="1"/>
          <p:nvPr>
            <p:ph idx="1" type="body"/>
          </p:nvPr>
        </p:nvSpPr>
        <p:spPr>
          <a:xfrm>
            <a:off x="1600200" y="4114800"/>
            <a:ext cx="7315200" cy="5143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1020"/>
              <a:buFont typeface="Twentieth Century"/>
              <a:buNone/>
              <a:defRPr sz="1700"/>
            </a:lvl1pPr>
            <a:lvl2pPr indent="-228600" lvl="1" marL="914400" algn="l">
              <a:lnSpc>
                <a:spcPct val="100000"/>
              </a:lnSpc>
              <a:spcBef>
                <a:spcPts val="550"/>
              </a:spcBef>
              <a:spcAft>
                <a:spcPts val="0"/>
              </a:spcAft>
              <a:buSzPts val="840"/>
              <a:buFont typeface="Twentieth Century"/>
              <a:buNone/>
              <a:defRPr sz="1200"/>
            </a:lvl2pPr>
            <a:lvl3pPr indent="-228600" lvl="2" marL="1371600" algn="l">
              <a:lnSpc>
                <a:spcPct val="100000"/>
              </a:lnSpc>
              <a:spcBef>
                <a:spcPts val="500"/>
              </a:spcBef>
              <a:spcAft>
                <a:spcPts val="0"/>
              </a:spcAft>
              <a:buSzPts val="750"/>
              <a:buFont typeface="Twentieth Century"/>
              <a:buNone/>
              <a:defRPr sz="1000"/>
            </a:lvl3pPr>
            <a:lvl4pPr indent="-228600" lvl="3" marL="1828800" algn="l">
              <a:lnSpc>
                <a:spcPct val="100000"/>
              </a:lnSpc>
              <a:spcBef>
                <a:spcPts val="400"/>
              </a:spcBef>
              <a:spcAft>
                <a:spcPts val="0"/>
              </a:spcAft>
              <a:buSzPts val="675"/>
              <a:buFont typeface="Twentieth Century"/>
              <a:buNone/>
              <a:defRPr sz="900"/>
            </a:lvl4pPr>
            <a:lvl5pPr indent="-228600" lvl="4" marL="2286000" algn="l">
              <a:lnSpc>
                <a:spcPct val="100000"/>
              </a:lnSpc>
              <a:spcBef>
                <a:spcPts val="400"/>
              </a:spcBef>
              <a:spcAft>
                <a:spcPts val="0"/>
              </a:spcAft>
              <a:buSzPts val="585"/>
              <a:buFont typeface="Twentieth Century"/>
              <a:buNone/>
              <a:defRPr sz="900"/>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95" name="Google Shape;95;p44"/>
          <p:cNvSpPr/>
          <p:nvPr/>
        </p:nvSpPr>
        <p:spPr>
          <a:xfrm>
            <a:off x="-9144" y="3429000"/>
            <a:ext cx="9144000" cy="66522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6" name="Google Shape;96;p44"/>
          <p:cNvSpPr/>
          <p:nvPr/>
        </p:nvSpPr>
        <p:spPr>
          <a:xfrm>
            <a:off x="-9144" y="3497580"/>
            <a:ext cx="1463040" cy="53492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7" name="Google Shape;97;p44"/>
          <p:cNvSpPr/>
          <p:nvPr/>
        </p:nvSpPr>
        <p:spPr>
          <a:xfrm>
            <a:off x="1545336" y="3490722"/>
            <a:ext cx="7589520" cy="5349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8" name="Google Shape;98;p44"/>
          <p:cNvSpPr txBox="1"/>
          <p:nvPr>
            <p:ph type="title"/>
          </p:nvPr>
        </p:nvSpPr>
        <p:spPr>
          <a:xfrm>
            <a:off x="1600200" y="3543300"/>
            <a:ext cx="7315200" cy="457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2800"/>
              <a:buFont typeface="Twentieth Century"/>
              <a:buNone/>
              <a:defRPr b="0" sz="2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4"/>
          <p:cNvSpPr/>
          <p:nvPr/>
        </p:nvSpPr>
        <p:spPr>
          <a:xfrm>
            <a:off x="1447800" y="0"/>
            <a:ext cx="100584" cy="515035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00" name="Google Shape;100;p44"/>
          <p:cNvSpPr txBox="1"/>
          <p:nvPr>
            <p:ph idx="10" type="dt"/>
          </p:nvPr>
        </p:nvSpPr>
        <p:spPr>
          <a:xfrm>
            <a:off x="62484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4"/>
          <p:cNvSpPr txBox="1"/>
          <p:nvPr>
            <p:ph idx="12" type="sldNum"/>
          </p:nvPr>
        </p:nvSpPr>
        <p:spPr>
          <a:xfrm>
            <a:off x="0" y="3500437"/>
            <a:ext cx="1447800" cy="497684"/>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2800"/>
              <a:buFont typeface="Arial"/>
              <a:buNone/>
              <a:defRPr b="1" i="0" sz="28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102" name="Google Shape;102;p44"/>
          <p:cNvSpPr txBox="1"/>
          <p:nvPr>
            <p:ph idx="11" type="ftr"/>
          </p:nvPr>
        </p:nvSpPr>
        <p:spPr>
          <a:xfrm>
            <a:off x="1600200" y="4686155"/>
            <a:ext cx="457200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9" name="Shape 109"/>
        <p:cNvGrpSpPr/>
        <p:nvPr/>
      </p:nvGrpSpPr>
      <p:grpSpPr>
        <a:xfrm>
          <a:off x="0" y="0"/>
          <a:ext cx="0" cy="0"/>
          <a:chOff x="0" y="0"/>
          <a:chExt cx="0" cy="0"/>
        </a:xfrm>
      </p:grpSpPr>
      <p:sp>
        <p:nvSpPr>
          <p:cNvPr id="110" name="Google Shape;110;g33e971951c_0_10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g33e971951c_0_10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2" name="Google Shape;112;g33e971951c_0_10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g33e971951c_0_10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g33e971951c_0_10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5" name="Shape 115"/>
        <p:cNvGrpSpPr/>
        <p:nvPr/>
      </p:nvGrpSpPr>
      <p:grpSpPr>
        <a:xfrm>
          <a:off x="0" y="0"/>
          <a:ext cx="0" cy="0"/>
          <a:chOff x="0" y="0"/>
          <a:chExt cx="0" cy="0"/>
        </a:xfrm>
      </p:grpSpPr>
      <p:sp>
        <p:nvSpPr>
          <p:cNvPr id="116" name="Google Shape;116;g33e971951c_0_10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g33e971951c_0_10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8" name="Google Shape;118;g33e971951c_0_10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g33e971951c_0_10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g33e971951c_0_10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1" name="Shape 121"/>
        <p:cNvGrpSpPr/>
        <p:nvPr/>
      </p:nvGrpSpPr>
      <p:grpSpPr>
        <a:xfrm>
          <a:off x="0" y="0"/>
          <a:ext cx="0" cy="0"/>
          <a:chOff x="0" y="0"/>
          <a:chExt cx="0" cy="0"/>
        </a:xfrm>
      </p:grpSpPr>
      <p:sp>
        <p:nvSpPr>
          <p:cNvPr id="122" name="Google Shape;122;g33e971951c_0_1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3" name="Google Shape;123;g33e971951c_0_11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4" name="Google Shape;124;g33e971951c_0_11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5" name="Google Shape;125;g33e971951c_0_1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g33e971951c_0_1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g33e971951c_0_1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8" name="Shape 128"/>
        <p:cNvGrpSpPr/>
        <p:nvPr/>
      </p:nvGrpSpPr>
      <p:grpSpPr>
        <a:xfrm>
          <a:off x="0" y="0"/>
          <a:ext cx="0" cy="0"/>
          <a:chOff x="0" y="0"/>
          <a:chExt cx="0" cy="0"/>
        </a:xfrm>
      </p:grpSpPr>
      <p:sp>
        <p:nvSpPr>
          <p:cNvPr id="129" name="Google Shape;129;g33e971951c_0_121"/>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0" name="Google Shape;130;g33e971951c_0_12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31" name="Google Shape;131;g33e971951c_0_1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g33e971951c_0_1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g33e971951c_0_1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4" name="Shape 134"/>
        <p:cNvGrpSpPr/>
        <p:nvPr/>
      </p:nvGrpSpPr>
      <p:grpSpPr>
        <a:xfrm>
          <a:off x="0" y="0"/>
          <a:ext cx="0" cy="0"/>
          <a:chOff x="0" y="0"/>
          <a:chExt cx="0" cy="0"/>
        </a:xfrm>
      </p:grpSpPr>
      <p:sp>
        <p:nvSpPr>
          <p:cNvPr id="135" name="Google Shape;135;g33e971951c_0_12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6" name="Google Shape;136;g33e971951c_0_127"/>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37" name="Google Shape;137;g33e971951c_0_127"/>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g33e971951c_0_12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39" name="Google Shape;139;g33e971951c_0_127"/>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g33e971951c_0_1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g33e971951c_0_1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g33e971951c_0_1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3" name="Shape 143"/>
        <p:cNvGrpSpPr/>
        <p:nvPr/>
      </p:nvGrpSpPr>
      <p:grpSpPr>
        <a:xfrm>
          <a:off x="0" y="0"/>
          <a:ext cx="0" cy="0"/>
          <a:chOff x="0" y="0"/>
          <a:chExt cx="0" cy="0"/>
        </a:xfrm>
      </p:grpSpPr>
      <p:sp>
        <p:nvSpPr>
          <p:cNvPr id="144" name="Google Shape;144;g33e971951c_0_1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5" name="Google Shape;145;g33e971951c_0_1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g33e971951c_0_1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g33e971951c_0_1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8" name="Shape 148"/>
        <p:cNvGrpSpPr/>
        <p:nvPr/>
      </p:nvGrpSpPr>
      <p:grpSpPr>
        <a:xfrm>
          <a:off x="0" y="0"/>
          <a:ext cx="0" cy="0"/>
          <a:chOff x="0" y="0"/>
          <a:chExt cx="0" cy="0"/>
        </a:xfrm>
      </p:grpSpPr>
      <p:sp>
        <p:nvSpPr>
          <p:cNvPr id="149" name="Google Shape;149;g33e971951c_0_1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g33e971951c_0_1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g33e971951c_0_1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2" name="Shape 152"/>
        <p:cNvGrpSpPr/>
        <p:nvPr/>
      </p:nvGrpSpPr>
      <p:grpSpPr>
        <a:xfrm>
          <a:off x="0" y="0"/>
          <a:ext cx="0" cy="0"/>
          <a:chOff x="0" y="0"/>
          <a:chExt cx="0" cy="0"/>
        </a:xfrm>
      </p:grpSpPr>
      <p:sp>
        <p:nvSpPr>
          <p:cNvPr id="153" name="Google Shape;153;g33e971951c_0_14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4" name="Google Shape;154;g33e971951c_0_14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55" name="Google Shape;155;g33e971951c_0_14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56" name="Google Shape;156;g33e971951c_0_1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7" name="Google Shape;157;g33e971951c_0_1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g33e971951c_0_1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9" name="Shape 159"/>
        <p:cNvGrpSpPr/>
        <p:nvPr/>
      </p:nvGrpSpPr>
      <p:grpSpPr>
        <a:xfrm>
          <a:off x="0" y="0"/>
          <a:ext cx="0" cy="0"/>
          <a:chOff x="0" y="0"/>
          <a:chExt cx="0" cy="0"/>
        </a:xfrm>
      </p:grpSpPr>
      <p:sp>
        <p:nvSpPr>
          <p:cNvPr id="160" name="Google Shape;160;g33e971951c_0_15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1" name="Google Shape;161;g33e971951c_0_15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62" name="Google Shape;162;g33e971951c_0_15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63" name="Google Shape;163;g33e971951c_0_1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g33e971951c_0_1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g33e971951c_0_1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6" name="Shape 36"/>
        <p:cNvGrpSpPr/>
        <p:nvPr/>
      </p:nvGrpSpPr>
      <p:grpSpPr>
        <a:xfrm>
          <a:off x="0" y="0"/>
          <a:ext cx="0" cy="0"/>
          <a:chOff x="0" y="0"/>
          <a:chExt cx="0" cy="0"/>
        </a:xfrm>
      </p:grpSpPr>
      <p:sp>
        <p:nvSpPr>
          <p:cNvPr id="37" name="Google Shape;37;p37"/>
          <p:cNvSpPr txBox="1"/>
          <p:nvPr>
            <p:ph type="title"/>
          </p:nvPr>
        </p:nvSpPr>
        <p:spPr>
          <a:xfrm>
            <a:off x="609600" y="118110"/>
            <a:ext cx="8153400" cy="10058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4200"/>
              <a:buFont typeface="Twentieth Century"/>
              <a:buNone/>
              <a:defRPr b="0"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7"/>
          <p:cNvSpPr txBox="1"/>
          <p:nvPr>
            <p:ph idx="12" type="sldNum"/>
          </p:nvPr>
        </p:nvSpPr>
        <p:spPr>
          <a:xfrm>
            <a:off x="0" y="1123507"/>
            <a:ext cx="533400" cy="183357"/>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37"/>
          <p:cNvSpPr txBox="1"/>
          <p:nvPr>
            <p:ph idx="1" type="body"/>
          </p:nvPr>
        </p:nvSpPr>
        <p:spPr>
          <a:xfrm>
            <a:off x="609600" y="1428750"/>
            <a:ext cx="1600200" cy="312420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rmAutofit/>
          </a:bodyPr>
          <a:lstStyle>
            <a:lvl1pPr indent="-228600" lvl="0" marL="457200" algn="l">
              <a:lnSpc>
                <a:spcPct val="100000"/>
              </a:lnSpc>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lnSpc>
                <a:spcPct val="100000"/>
              </a:lnSpc>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lnSpc>
                <a:spcPct val="100000"/>
              </a:lnSpc>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lnSpc>
                <a:spcPct val="100000"/>
              </a:lnSpc>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lnSpc>
                <a:spcPct val="100000"/>
              </a:lnSpc>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2" name="Google Shape;42;p37"/>
          <p:cNvSpPr txBox="1"/>
          <p:nvPr>
            <p:ph idx="2" type="body"/>
          </p:nvPr>
        </p:nvSpPr>
        <p:spPr>
          <a:xfrm>
            <a:off x="2362200" y="1428750"/>
            <a:ext cx="6400800" cy="3200400"/>
          </a:xfrm>
          <a:prstGeom prst="rect">
            <a:avLst/>
          </a:prstGeom>
          <a:noFill/>
          <a:ln>
            <a:noFill/>
          </a:ln>
        </p:spPr>
        <p:txBody>
          <a:bodyPr anchorCtr="0" anchor="t" bIns="45700" lIns="91425" spcFirstLastPara="1" rIns="91425" wrap="square" tIns="45700">
            <a:normAutofit/>
          </a:bodyPr>
          <a:lstStyle>
            <a:lvl1pPr indent="-297180" lvl="0" marL="457200" algn="l">
              <a:lnSpc>
                <a:spcPct val="100000"/>
              </a:lnSpc>
              <a:spcBef>
                <a:spcPts val="700"/>
              </a:spcBef>
              <a:spcAft>
                <a:spcPts val="0"/>
              </a:spcAft>
              <a:buSzPts val="1080"/>
              <a:buChar char="◻"/>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6" name="Shape 166"/>
        <p:cNvGrpSpPr/>
        <p:nvPr/>
      </p:nvGrpSpPr>
      <p:grpSpPr>
        <a:xfrm>
          <a:off x="0" y="0"/>
          <a:ext cx="0" cy="0"/>
          <a:chOff x="0" y="0"/>
          <a:chExt cx="0" cy="0"/>
        </a:xfrm>
      </p:grpSpPr>
      <p:sp>
        <p:nvSpPr>
          <p:cNvPr id="167" name="Google Shape;167;g33e971951c_0_1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8" name="Google Shape;168;g33e971951c_0_159"/>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9" name="Google Shape;169;g33e971951c_0_1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0" name="Google Shape;170;g33e971951c_0_1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g33e971951c_0_1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2" name="Shape 172"/>
        <p:cNvGrpSpPr/>
        <p:nvPr/>
      </p:nvGrpSpPr>
      <p:grpSpPr>
        <a:xfrm>
          <a:off x="0" y="0"/>
          <a:ext cx="0" cy="0"/>
          <a:chOff x="0" y="0"/>
          <a:chExt cx="0" cy="0"/>
        </a:xfrm>
      </p:grpSpPr>
      <p:sp>
        <p:nvSpPr>
          <p:cNvPr id="173" name="Google Shape;173;g33e971951c_0_16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4" name="Google Shape;174;g33e971951c_0_16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 name="Google Shape;175;g33e971951c_0_1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g33e971951c_0_1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g33e971951c_0_1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bg>
      <p:bgPr>
        <a:solidFill>
          <a:schemeClr val="dk2"/>
        </a:solidFill>
      </p:bgPr>
    </p:bg>
    <p:spTree>
      <p:nvGrpSpPr>
        <p:cNvPr id="43" name="Shape 43"/>
        <p:cNvGrpSpPr/>
        <p:nvPr/>
      </p:nvGrpSpPr>
      <p:grpSpPr>
        <a:xfrm>
          <a:off x="0" y="0"/>
          <a:ext cx="0" cy="0"/>
          <a:chOff x="0" y="0"/>
          <a:chExt cx="0" cy="0"/>
        </a:xfrm>
      </p:grpSpPr>
      <p:sp>
        <p:nvSpPr>
          <p:cNvPr id="44" name="Google Shape;44;p35"/>
          <p:cNvSpPr/>
          <p:nvPr/>
        </p:nvSpPr>
        <p:spPr>
          <a:xfrm>
            <a:off x="0" y="4478274"/>
            <a:ext cx="9144000" cy="66522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5" name="Google Shape;45;p35"/>
          <p:cNvSpPr/>
          <p:nvPr/>
        </p:nvSpPr>
        <p:spPr>
          <a:xfrm>
            <a:off x="-9144" y="4539996"/>
            <a:ext cx="2249424" cy="53492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6" name="Google Shape;46;p35"/>
          <p:cNvSpPr/>
          <p:nvPr/>
        </p:nvSpPr>
        <p:spPr>
          <a:xfrm>
            <a:off x="2359152" y="4533138"/>
            <a:ext cx="6784848" cy="5349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47" name="Google Shape;47;p35"/>
          <p:cNvSpPr txBox="1"/>
          <p:nvPr>
            <p:ph idx="1" type="subTitle"/>
          </p:nvPr>
        </p:nvSpPr>
        <p:spPr>
          <a:xfrm>
            <a:off x="2362200" y="4537528"/>
            <a:ext cx="6515100" cy="5143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700"/>
              </a:spcBef>
              <a:spcAft>
                <a:spcPts val="0"/>
              </a:spcAft>
              <a:buSzPts val="1680"/>
              <a:buNone/>
              <a:defRPr sz="2800">
                <a:solidFill>
                  <a:srgbClr val="FFFFFF"/>
                </a:solidFill>
              </a:defRPr>
            </a:lvl1pPr>
            <a:lvl2pPr lvl="1" algn="ctr">
              <a:lnSpc>
                <a:spcPct val="100000"/>
              </a:lnSpc>
              <a:spcBef>
                <a:spcPts val="550"/>
              </a:spcBef>
              <a:spcAft>
                <a:spcPts val="0"/>
              </a:spcAft>
              <a:buSzPts val="1260"/>
              <a:buNone/>
              <a:defRPr/>
            </a:lvl2pPr>
            <a:lvl3pPr lvl="2" algn="ctr">
              <a:lnSpc>
                <a:spcPct val="100000"/>
              </a:lnSpc>
              <a:spcBef>
                <a:spcPts val="500"/>
              </a:spcBef>
              <a:spcAft>
                <a:spcPts val="0"/>
              </a:spcAft>
              <a:buSzPts val="1350"/>
              <a:buNone/>
              <a:defRPr/>
            </a:lvl3pPr>
            <a:lvl4pPr lvl="3" algn="ctr">
              <a:lnSpc>
                <a:spcPct val="100000"/>
              </a:lnSpc>
              <a:spcBef>
                <a:spcPts val="400"/>
              </a:spcBef>
              <a:spcAft>
                <a:spcPts val="0"/>
              </a:spcAft>
              <a:buSzPts val="1350"/>
              <a:buNone/>
              <a:defRPr/>
            </a:lvl4pPr>
            <a:lvl5pPr lvl="4" algn="ctr">
              <a:lnSpc>
                <a:spcPct val="100000"/>
              </a:lnSpc>
              <a:spcBef>
                <a:spcPts val="400"/>
              </a:spcBef>
              <a:spcAft>
                <a:spcPts val="0"/>
              </a:spcAft>
              <a:buSzPts val="117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48" name="Google Shape;48;p35"/>
          <p:cNvSpPr txBox="1"/>
          <p:nvPr>
            <p:ph idx="10" type="dt"/>
          </p:nvPr>
        </p:nvSpPr>
        <p:spPr>
          <a:xfrm>
            <a:off x="76200" y="4551524"/>
            <a:ext cx="2057400" cy="5143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2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5"/>
          <p:cNvSpPr txBox="1"/>
          <p:nvPr>
            <p:ph idx="11" type="ftr"/>
          </p:nvPr>
        </p:nvSpPr>
        <p:spPr>
          <a:xfrm>
            <a:off x="2085393" y="177404"/>
            <a:ext cx="5867400"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5"/>
          <p:cNvSpPr txBox="1"/>
          <p:nvPr>
            <p:ph idx="12" type="sldNum"/>
          </p:nvPr>
        </p:nvSpPr>
        <p:spPr>
          <a:xfrm>
            <a:off x="8001000" y="171450"/>
            <a:ext cx="838200" cy="285750"/>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lt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51" name="Google Shape;51;p35"/>
          <p:cNvSpPr txBox="1"/>
          <p:nvPr>
            <p:ph type="title"/>
          </p:nvPr>
        </p:nvSpPr>
        <p:spPr>
          <a:xfrm>
            <a:off x="2362200" y="2343150"/>
            <a:ext cx="6477000" cy="20383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4200"/>
              <a:buFont typeface="Twentieth Century"/>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52" name="Shape 52"/>
        <p:cNvGrpSpPr/>
        <p:nvPr/>
      </p:nvGrpSpPr>
      <p:grpSpPr>
        <a:xfrm>
          <a:off x="0" y="0"/>
          <a:ext cx="0" cy="0"/>
          <a:chOff x="0" y="0"/>
          <a:chExt cx="0" cy="0"/>
        </a:xfrm>
      </p:grpSpPr>
      <p:sp>
        <p:nvSpPr>
          <p:cNvPr id="53" name="Google Shape;53;p38"/>
          <p:cNvSpPr txBox="1"/>
          <p:nvPr>
            <p:ph type="title"/>
          </p:nvPr>
        </p:nvSpPr>
        <p:spPr>
          <a:xfrm>
            <a:off x="609600" y="118110"/>
            <a:ext cx="8153400" cy="10058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8"/>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8"/>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2" type="sldNum"/>
          </p:nvPr>
        </p:nvSpPr>
        <p:spPr>
          <a:xfrm>
            <a:off x="0" y="1123507"/>
            <a:ext cx="533400" cy="183357"/>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38"/>
          <p:cNvSpPr txBox="1"/>
          <p:nvPr>
            <p:ph idx="1" type="body"/>
          </p:nvPr>
        </p:nvSpPr>
        <p:spPr>
          <a:xfrm>
            <a:off x="609600" y="1352550"/>
            <a:ext cx="8153400" cy="3276600"/>
          </a:xfrm>
          <a:prstGeom prst="rect">
            <a:avLst/>
          </a:prstGeom>
          <a:noFill/>
          <a:ln>
            <a:noFill/>
          </a:ln>
        </p:spPr>
        <p:txBody>
          <a:bodyPr anchorCtr="0" anchor="t" bIns="45700" lIns="91425" spcFirstLastPara="1" rIns="91425" wrap="square" tIns="45700">
            <a:normAutofit/>
          </a:bodyPr>
          <a:lstStyle>
            <a:lvl1pPr indent="-297180" lvl="0" marL="457200" algn="l">
              <a:lnSpc>
                <a:spcPct val="100000"/>
              </a:lnSpc>
              <a:spcBef>
                <a:spcPts val="700"/>
              </a:spcBef>
              <a:spcAft>
                <a:spcPts val="0"/>
              </a:spcAft>
              <a:buSzPts val="1080"/>
              <a:buChar char="◻"/>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blipFill rotWithShape="1">
          <a:blip r:embed="rId2">
            <a:alphaModFix/>
          </a:blip>
          <a:tile algn="t" flip="none" tx="0" sx="100000" ty="0" sy="100000"/>
        </a:blipFill>
      </p:bgPr>
    </p:bg>
    <p:spTree>
      <p:nvGrpSpPr>
        <p:cNvPr id="58" name="Shape 58"/>
        <p:cNvGrpSpPr/>
        <p:nvPr/>
      </p:nvGrpSpPr>
      <p:grpSpPr>
        <a:xfrm>
          <a:off x="0" y="0"/>
          <a:ext cx="0" cy="0"/>
          <a:chOff x="0" y="0"/>
          <a:chExt cx="0" cy="0"/>
        </a:xfrm>
      </p:grpSpPr>
      <p:sp>
        <p:nvSpPr>
          <p:cNvPr id="59" name="Google Shape;59;p39"/>
          <p:cNvSpPr txBox="1"/>
          <p:nvPr>
            <p:ph idx="1" type="body"/>
          </p:nvPr>
        </p:nvSpPr>
        <p:spPr>
          <a:xfrm>
            <a:off x="1371600" y="2057400"/>
            <a:ext cx="7123113" cy="12549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1680"/>
              <a:buNone/>
              <a:defRPr sz="2800">
                <a:solidFill>
                  <a:schemeClr val="dk2"/>
                </a:solidFill>
              </a:defRPr>
            </a:lvl1pPr>
            <a:lvl2pPr indent="-228600" lvl="1" marL="914400" algn="l">
              <a:lnSpc>
                <a:spcPct val="100000"/>
              </a:lnSpc>
              <a:spcBef>
                <a:spcPts val="550"/>
              </a:spcBef>
              <a:spcAft>
                <a:spcPts val="0"/>
              </a:spcAft>
              <a:buSzPts val="1260"/>
              <a:buNone/>
              <a:defRPr sz="1800">
                <a:solidFill>
                  <a:srgbClr val="888888"/>
                </a:solidFill>
              </a:defRPr>
            </a:lvl2pPr>
            <a:lvl3pPr indent="-228600" lvl="2" marL="1371600" algn="l">
              <a:lnSpc>
                <a:spcPct val="100000"/>
              </a:lnSpc>
              <a:spcBef>
                <a:spcPts val="500"/>
              </a:spcBef>
              <a:spcAft>
                <a:spcPts val="0"/>
              </a:spcAft>
              <a:buSzPts val="1200"/>
              <a:buNone/>
              <a:defRPr sz="1600">
                <a:solidFill>
                  <a:srgbClr val="888888"/>
                </a:solidFill>
              </a:defRPr>
            </a:lvl3pPr>
            <a:lvl4pPr indent="-228600" lvl="3" marL="1828800" algn="l">
              <a:lnSpc>
                <a:spcPct val="100000"/>
              </a:lnSpc>
              <a:spcBef>
                <a:spcPts val="400"/>
              </a:spcBef>
              <a:spcAft>
                <a:spcPts val="0"/>
              </a:spcAft>
              <a:buSzPts val="1050"/>
              <a:buNone/>
              <a:defRPr sz="1400">
                <a:solidFill>
                  <a:srgbClr val="888888"/>
                </a:solidFill>
              </a:defRPr>
            </a:lvl4pPr>
            <a:lvl5pPr indent="-228600" lvl="4" marL="2286000" algn="l">
              <a:lnSpc>
                <a:spcPct val="100000"/>
              </a:lnSpc>
              <a:spcBef>
                <a:spcPts val="400"/>
              </a:spcBef>
              <a:spcAft>
                <a:spcPts val="0"/>
              </a:spcAft>
              <a:buSzPts val="910"/>
              <a:buNone/>
              <a:defRPr sz="1400">
                <a:solidFill>
                  <a:srgbClr val="888888"/>
                </a:solidFill>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0" name="Google Shape;60;p39"/>
          <p:cNvSpPr/>
          <p:nvPr/>
        </p:nvSpPr>
        <p:spPr>
          <a:xfrm>
            <a:off x="0" y="1143000"/>
            <a:ext cx="9144000" cy="8572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1" name="Google Shape;61;p39"/>
          <p:cNvSpPr/>
          <p:nvPr/>
        </p:nvSpPr>
        <p:spPr>
          <a:xfrm>
            <a:off x="0" y="1200150"/>
            <a:ext cx="1295400" cy="7429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2" name="Google Shape;62;p39"/>
          <p:cNvSpPr/>
          <p:nvPr/>
        </p:nvSpPr>
        <p:spPr>
          <a:xfrm>
            <a:off x="1371600" y="1200150"/>
            <a:ext cx="7772400" cy="7429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63" name="Google Shape;63;p39"/>
          <p:cNvSpPr txBox="1"/>
          <p:nvPr>
            <p:ph type="title"/>
          </p:nvPr>
        </p:nvSpPr>
        <p:spPr>
          <a:xfrm>
            <a:off x="1371600" y="1200150"/>
            <a:ext cx="7620000" cy="7429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FFFF"/>
              </a:buClr>
              <a:buSzPts val="4400"/>
              <a:buFont typeface="Twentieth Century"/>
              <a:buNone/>
              <a:defRPr b="0" sz="440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9"/>
          <p:cNvSpPr txBox="1"/>
          <p:nvPr>
            <p:ph idx="12" type="sldNum"/>
          </p:nvPr>
        </p:nvSpPr>
        <p:spPr>
          <a:xfrm>
            <a:off x="0" y="1314450"/>
            <a:ext cx="1295400" cy="52625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2400"/>
              <a:buFont typeface="Arial"/>
              <a:buNone/>
              <a:defRPr b="1" i="0" sz="2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39"/>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 name="Shape 67"/>
        <p:cNvGrpSpPr/>
        <p:nvPr/>
      </p:nvGrpSpPr>
      <p:grpSpPr>
        <a:xfrm>
          <a:off x="0" y="0"/>
          <a:ext cx="0" cy="0"/>
          <a:chOff x="0" y="0"/>
          <a:chExt cx="0" cy="0"/>
        </a:xfrm>
      </p:grpSpPr>
      <p:sp>
        <p:nvSpPr>
          <p:cNvPr id="68" name="Google Shape;68;p40"/>
          <p:cNvSpPr txBox="1"/>
          <p:nvPr>
            <p:ph type="title"/>
          </p:nvPr>
        </p:nvSpPr>
        <p:spPr>
          <a:xfrm>
            <a:off x="609600" y="118110"/>
            <a:ext cx="8153400" cy="10058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0"/>
          <p:cNvSpPr txBox="1"/>
          <p:nvPr>
            <p:ph idx="1" type="body"/>
          </p:nvPr>
        </p:nvSpPr>
        <p:spPr>
          <a:xfrm>
            <a:off x="609600" y="1352551"/>
            <a:ext cx="3886200" cy="3268624"/>
          </a:xfrm>
          <a:prstGeom prst="rect">
            <a:avLst/>
          </a:prstGeom>
          <a:noFill/>
          <a:ln>
            <a:noFill/>
          </a:ln>
        </p:spPr>
        <p:txBody>
          <a:bodyPr anchorCtr="0" anchor="t" bIns="45700" lIns="91425" spcFirstLastPara="1" rIns="91425" wrap="square" tIns="45700">
            <a:normAutofit/>
          </a:bodyPr>
          <a:lstStyle>
            <a:lvl1pPr indent="-297180" lvl="0" marL="457200" algn="l">
              <a:lnSpc>
                <a:spcPct val="100000"/>
              </a:lnSpc>
              <a:spcBef>
                <a:spcPts val="700"/>
              </a:spcBef>
              <a:spcAft>
                <a:spcPts val="0"/>
              </a:spcAft>
              <a:buSzPts val="1080"/>
              <a:buChar char="◻"/>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0" name="Google Shape;70;p40"/>
          <p:cNvSpPr txBox="1"/>
          <p:nvPr>
            <p:ph idx="2" type="body"/>
          </p:nvPr>
        </p:nvSpPr>
        <p:spPr>
          <a:xfrm>
            <a:off x="4844901" y="1352549"/>
            <a:ext cx="3886200" cy="3268625"/>
          </a:xfrm>
          <a:prstGeom prst="rect">
            <a:avLst/>
          </a:prstGeom>
          <a:noFill/>
          <a:ln>
            <a:noFill/>
          </a:ln>
        </p:spPr>
        <p:txBody>
          <a:bodyPr anchorCtr="0" anchor="t" bIns="45700" lIns="91425" spcFirstLastPara="1" rIns="91425" wrap="square" tIns="45700">
            <a:normAutofit/>
          </a:bodyPr>
          <a:lstStyle>
            <a:lvl1pPr indent="-297180" lvl="0" marL="457200" algn="l">
              <a:lnSpc>
                <a:spcPct val="100000"/>
              </a:lnSpc>
              <a:spcBef>
                <a:spcPts val="700"/>
              </a:spcBef>
              <a:spcAft>
                <a:spcPts val="0"/>
              </a:spcAft>
              <a:buSzPts val="1080"/>
              <a:buChar char="◻"/>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1" name="Google Shape;71;p40"/>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0"/>
          <p:cNvSpPr txBox="1"/>
          <p:nvPr>
            <p:ph idx="12" type="sldNum"/>
          </p:nvPr>
        </p:nvSpPr>
        <p:spPr>
          <a:xfrm>
            <a:off x="0" y="1123507"/>
            <a:ext cx="533400" cy="183357"/>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73" name="Google Shape;73;p40"/>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74" name="Shape 74"/>
        <p:cNvGrpSpPr/>
        <p:nvPr/>
      </p:nvGrpSpPr>
      <p:grpSpPr>
        <a:xfrm>
          <a:off x="0" y="0"/>
          <a:ext cx="0" cy="0"/>
          <a:chOff x="0" y="0"/>
          <a:chExt cx="0" cy="0"/>
        </a:xfrm>
      </p:grpSpPr>
      <p:sp>
        <p:nvSpPr>
          <p:cNvPr id="75" name="Google Shape;75;p41"/>
          <p:cNvSpPr txBox="1"/>
          <p:nvPr>
            <p:ph type="title"/>
          </p:nvPr>
        </p:nvSpPr>
        <p:spPr>
          <a:xfrm>
            <a:off x="612648" y="118110"/>
            <a:ext cx="8153400" cy="10058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42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 type="body"/>
          </p:nvPr>
        </p:nvSpPr>
        <p:spPr>
          <a:xfrm>
            <a:off x="609600" y="1919818"/>
            <a:ext cx="3886200" cy="2628900"/>
          </a:xfrm>
          <a:prstGeom prst="rect">
            <a:avLst/>
          </a:prstGeom>
          <a:noFill/>
          <a:ln>
            <a:noFill/>
          </a:ln>
        </p:spPr>
        <p:txBody>
          <a:bodyPr anchorCtr="0" anchor="t" bIns="45700" lIns="91425" spcFirstLastPara="1" rIns="91425" wrap="square" tIns="45700">
            <a:normAutofit/>
          </a:bodyPr>
          <a:lstStyle>
            <a:lvl1pPr indent="-297180" lvl="0" marL="457200" algn="l">
              <a:lnSpc>
                <a:spcPct val="100000"/>
              </a:lnSpc>
              <a:spcBef>
                <a:spcPts val="700"/>
              </a:spcBef>
              <a:spcAft>
                <a:spcPts val="0"/>
              </a:spcAft>
              <a:buSzPts val="1080"/>
              <a:buChar char="◻"/>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7" name="Google Shape;77;p41"/>
          <p:cNvSpPr txBox="1"/>
          <p:nvPr>
            <p:ph idx="2" type="body"/>
          </p:nvPr>
        </p:nvSpPr>
        <p:spPr>
          <a:xfrm>
            <a:off x="4800600" y="1919818"/>
            <a:ext cx="3886200" cy="2628900"/>
          </a:xfrm>
          <a:prstGeom prst="rect">
            <a:avLst/>
          </a:prstGeom>
          <a:noFill/>
          <a:ln>
            <a:noFill/>
          </a:ln>
        </p:spPr>
        <p:txBody>
          <a:bodyPr anchorCtr="0" anchor="t" bIns="45700" lIns="91425" spcFirstLastPara="1" rIns="91425" wrap="square" tIns="45700">
            <a:normAutofit/>
          </a:bodyPr>
          <a:lstStyle>
            <a:lvl1pPr indent="-297180" lvl="0" marL="457200" algn="l">
              <a:lnSpc>
                <a:spcPct val="100000"/>
              </a:lnSpc>
              <a:spcBef>
                <a:spcPts val="700"/>
              </a:spcBef>
              <a:spcAft>
                <a:spcPts val="0"/>
              </a:spcAft>
              <a:buSzPts val="1080"/>
              <a:buChar char="◻"/>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8" name="Google Shape;78;p41"/>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1"/>
          <p:cNvSpPr txBox="1"/>
          <p:nvPr>
            <p:ph idx="12" type="sldNum"/>
          </p:nvPr>
        </p:nvSpPr>
        <p:spPr>
          <a:xfrm>
            <a:off x="0" y="1123507"/>
            <a:ext cx="533400" cy="183357"/>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80" name="Google Shape;80;p41"/>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1"/>
          <p:cNvSpPr txBox="1"/>
          <p:nvPr>
            <p:ph idx="3" type="body"/>
          </p:nvPr>
        </p:nvSpPr>
        <p:spPr>
          <a:xfrm>
            <a:off x="609600" y="1362287"/>
            <a:ext cx="3886200" cy="530352"/>
          </a:xfrm>
          <a:prstGeom prst="rect">
            <a:avLst/>
          </a:prstGeom>
          <a:solidFill>
            <a:schemeClr val="accent2"/>
          </a:solidFill>
          <a:ln>
            <a:noFill/>
          </a:ln>
        </p:spPr>
        <p:txBody>
          <a:bodyPr anchorCtr="0" anchor="ctr" bIns="45700" lIns="91425" spcFirstLastPara="1" rIns="91425" wrap="square" tIns="45700">
            <a:normAutofit/>
          </a:bodyPr>
          <a:lstStyle>
            <a:lvl1pPr indent="-228600" lvl="0" marL="457200" algn="l">
              <a:lnSpc>
                <a:spcPct val="100000"/>
              </a:lnSpc>
              <a:spcBef>
                <a:spcPts val="700"/>
              </a:spcBef>
              <a:spcAft>
                <a:spcPts val="0"/>
              </a:spcAft>
              <a:buSzPts val="1200"/>
              <a:buFont typeface="Twentieth Century"/>
              <a:buNone/>
              <a:defRPr b="1" sz="2000">
                <a:solidFill>
                  <a:srgbClr val="FFFFFF"/>
                </a:solidFill>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2" name="Google Shape;82;p41"/>
          <p:cNvSpPr txBox="1"/>
          <p:nvPr>
            <p:ph idx="4" type="body"/>
          </p:nvPr>
        </p:nvSpPr>
        <p:spPr>
          <a:xfrm>
            <a:off x="4800600" y="1362287"/>
            <a:ext cx="3886200" cy="530352"/>
          </a:xfrm>
          <a:prstGeom prst="rect">
            <a:avLst/>
          </a:prstGeom>
          <a:solidFill>
            <a:schemeClr val="accent4"/>
          </a:solidFill>
          <a:ln>
            <a:noFill/>
          </a:ln>
        </p:spPr>
        <p:txBody>
          <a:bodyPr anchorCtr="0" anchor="ctr" bIns="45700" lIns="91425" spcFirstLastPara="1" rIns="91425" wrap="square" tIns="45700">
            <a:normAutofit/>
          </a:bodyPr>
          <a:lstStyle>
            <a:lvl1pPr indent="-228600" lvl="0" marL="457200" algn="l">
              <a:lnSpc>
                <a:spcPct val="100000"/>
              </a:lnSpc>
              <a:spcBef>
                <a:spcPts val="700"/>
              </a:spcBef>
              <a:spcAft>
                <a:spcPts val="0"/>
              </a:spcAft>
              <a:buSzPts val="1200"/>
              <a:buFont typeface="Twentieth Century"/>
              <a:buNone/>
              <a:defRPr b="1" sz="2000">
                <a:solidFill>
                  <a:srgbClr val="FFFFFF"/>
                </a:solidFill>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228600" lvl="5" marL="2743200" algn="l">
              <a:lnSpc>
                <a:spcPct val="100000"/>
              </a:lnSpc>
              <a:spcBef>
                <a:spcPts val="360"/>
              </a:spcBef>
              <a:spcAft>
                <a:spcPts val="0"/>
              </a:spcAft>
              <a:buSzPts val="1800"/>
              <a:buNone/>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3" name="Shape 83"/>
        <p:cNvGrpSpPr/>
        <p:nvPr/>
      </p:nvGrpSpPr>
      <p:grpSpPr>
        <a:xfrm>
          <a:off x="0" y="0"/>
          <a:ext cx="0" cy="0"/>
          <a:chOff x="0" y="0"/>
          <a:chExt cx="0" cy="0"/>
        </a:xfrm>
      </p:grpSpPr>
      <p:sp>
        <p:nvSpPr>
          <p:cNvPr id="84" name="Google Shape;84;p42"/>
          <p:cNvSpPr txBox="1"/>
          <p:nvPr>
            <p:ph type="title"/>
          </p:nvPr>
        </p:nvSpPr>
        <p:spPr>
          <a:xfrm>
            <a:off x="609600" y="118110"/>
            <a:ext cx="8153400" cy="100584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2"/>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2"/>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2"/>
          <p:cNvSpPr txBox="1"/>
          <p:nvPr>
            <p:ph idx="12" type="sldNum"/>
          </p:nvPr>
        </p:nvSpPr>
        <p:spPr>
          <a:xfrm>
            <a:off x="0" y="1123507"/>
            <a:ext cx="533400" cy="183357"/>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88" name="Shape 88"/>
        <p:cNvGrpSpPr/>
        <p:nvPr/>
      </p:nvGrpSpPr>
      <p:grpSpPr>
        <a:xfrm>
          <a:off x="0" y="0"/>
          <a:ext cx="0" cy="0"/>
          <a:chOff x="0" y="0"/>
          <a:chExt cx="0" cy="0"/>
        </a:xfrm>
      </p:grpSpPr>
      <p:sp>
        <p:nvSpPr>
          <p:cNvPr id="89" name="Google Shape;89;p43"/>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3"/>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3"/>
          <p:cNvSpPr txBox="1"/>
          <p:nvPr>
            <p:ph idx="12" type="sldNum"/>
          </p:nvPr>
        </p:nvSpPr>
        <p:spPr>
          <a:xfrm>
            <a:off x="0" y="4686300"/>
            <a:ext cx="533400" cy="285750"/>
          </a:xfrm>
          <a:prstGeom prst="rect">
            <a:avLst/>
          </a:prstGeom>
          <a:noFill/>
          <a:ln>
            <a:noFill/>
          </a:ln>
        </p:spPr>
        <p:txBody>
          <a:bodyPr anchorCtr="0" anchor="ctr" bIns="45700" lIns="91425" spcFirstLastPara="1" rIns="91425" wrap="square" tIns="45700">
            <a:norm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chemeClr val="dk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0"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Google Shape;10;p34"/>
          <p:cNvSpPr txBox="1"/>
          <p:nvPr>
            <p:ph idx="1" type="body"/>
          </p:nvPr>
        </p:nvSpPr>
        <p:spPr>
          <a:xfrm>
            <a:off x="612648" y="1352550"/>
            <a:ext cx="8153400" cy="3242310"/>
          </a:xfrm>
          <a:prstGeom prst="rect">
            <a:avLst/>
          </a:prstGeom>
          <a:noFill/>
          <a:ln>
            <a:noFill/>
          </a:ln>
        </p:spPr>
        <p:txBody>
          <a:bodyPr anchorCtr="0" anchor="t" bIns="45700" lIns="91425" spcFirstLastPara="1" rIns="91425" wrap="square" tIns="45700">
            <a:normAutofit/>
          </a:bodyPr>
          <a:lstStyle>
            <a:lvl1pPr indent="-339090"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lt1"/>
                </a:solidFill>
                <a:latin typeface="Twentieth Century"/>
                <a:ea typeface="Twentieth Century"/>
                <a:cs typeface="Twentieth Century"/>
                <a:sym typeface="Twentieth Century"/>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lt1"/>
                </a:solidFill>
                <a:latin typeface="Twentieth Century"/>
                <a:ea typeface="Twentieth Century"/>
                <a:cs typeface="Twentieth Century"/>
                <a:sym typeface="Twentieth Century"/>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lt1"/>
                </a:solidFill>
                <a:latin typeface="Twentieth Century"/>
                <a:ea typeface="Twentieth Century"/>
                <a:cs typeface="Twentieth Century"/>
                <a:sym typeface="Twentieth Century"/>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lt1"/>
                </a:solidFill>
                <a:latin typeface="Twentieth Century"/>
                <a:ea typeface="Twentieth Century"/>
                <a:cs typeface="Twentieth Century"/>
                <a:sym typeface="Twentieth Century"/>
              </a:defRPr>
            </a:lvl4pPr>
            <a:lvl5pPr indent="-311150"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lt1"/>
                </a:solidFill>
                <a:latin typeface="Twentieth Century"/>
                <a:ea typeface="Twentieth Century"/>
                <a:cs typeface="Twentieth Century"/>
                <a:sym typeface="Twentieth Century"/>
              </a:defRPr>
            </a:lvl5pPr>
            <a:lvl6pPr indent="-228600" lvl="5" marL="2743200" marR="0" rtl="0" algn="l">
              <a:lnSpc>
                <a:spcPct val="100000"/>
              </a:lnSpc>
              <a:spcBef>
                <a:spcPts val="360"/>
              </a:spcBef>
              <a:spcAft>
                <a:spcPts val="0"/>
              </a:spcAft>
              <a:buClr>
                <a:schemeClr val="accent1"/>
              </a:buClr>
              <a:buSzPts val="1800"/>
              <a:buFont typeface="Noto Sans Symbols"/>
              <a:buNone/>
              <a:defRPr b="0" i="0" sz="1800" u="none" cap="none" strike="noStrike">
                <a:solidFill>
                  <a:schemeClr val="lt1"/>
                </a:solidFill>
                <a:latin typeface="Twentieth Century"/>
                <a:ea typeface="Twentieth Century"/>
                <a:cs typeface="Twentieth Century"/>
                <a:sym typeface="Twentieth Century"/>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9pPr>
          </a:lstStyle>
          <a:p/>
        </p:txBody>
      </p:sp>
      <p:sp>
        <p:nvSpPr>
          <p:cNvPr id="11" name="Google Shape;11;p34"/>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lt2"/>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2" name="Google Shape;12;p34"/>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lt2"/>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3" name="Google Shape;13;p34"/>
          <p:cNvSpPr/>
          <p:nvPr/>
        </p:nvSpPr>
        <p:spPr>
          <a:xfrm>
            <a:off x="0" y="1095170"/>
            <a:ext cx="9144000" cy="24003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4" name="Google Shape;14;p34"/>
          <p:cNvSpPr/>
          <p:nvPr/>
        </p:nvSpPr>
        <p:spPr>
          <a:xfrm>
            <a:off x="0" y="1129460"/>
            <a:ext cx="533400" cy="1714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5" name="Google Shape;15;p34"/>
          <p:cNvSpPr/>
          <p:nvPr/>
        </p:nvSpPr>
        <p:spPr>
          <a:xfrm>
            <a:off x="590550" y="1129460"/>
            <a:ext cx="8553450" cy="1714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6" name="Google Shape;16;p34"/>
          <p:cNvSpPr txBox="1"/>
          <p:nvPr>
            <p:ph idx="12" type="sldNum"/>
          </p:nvPr>
        </p:nvSpPr>
        <p:spPr>
          <a:xfrm>
            <a:off x="0" y="1123507"/>
            <a:ext cx="533400" cy="183357"/>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34"/>
          <p:cNvSpPr txBox="1"/>
          <p:nvPr>
            <p:ph type="title"/>
          </p:nvPr>
        </p:nvSpPr>
        <p:spPr>
          <a:xfrm>
            <a:off x="609600" y="118110"/>
            <a:ext cx="8153400" cy="100584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lt2"/>
              </a:buClr>
              <a:buSzPts val="4200"/>
              <a:buFont typeface="Twentieth Century"/>
              <a:buNone/>
              <a:defRPr b="0" i="0" sz="4200" u="none" cap="none" strike="noStrike">
                <a:solidFill>
                  <a:schemeClr val="lt2"/>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 name="Shape 27"/>
        <p:cNvGrpSpPr/>
        <p:nvPr/>
      </p:nvGrpSpPr>
      <p:grpSpPr>
        <a:xfrm>
          <a:off x="0" y="0"/>
          <a:ext cx="0" cy="0"/>
          <a:chOff x="0" y="0"/>
          <a:chExt cx="0" cy="0"/>
        </a:xfrm>
      </p:grpSpPr>
      <p:sp>
        <p:nvSpPr>
          <p:cNvPr id="28" name="Google Shape;28;p33"/>
          <p:cNvSpPr txBox="1"/>
          <p:nvPr>
            <p:ph idx="1" type="body"/>
          </p:nvPr>
        </p:nvSpPr>
        <p:spPr>
          <a:xfrm>
            <a:off x="612648" y="1352550"/>
            <a:ext cx="8153400" cy="3242310"/>
          </a:xfrm>
          <a:prstGeom prst="rect">
            <a:avLst/>
          </a:prstGeom>
          <a:noFill/>
          <a:ln>
            <a:noFill/>
          </a:ln>
        </p:spPr>
        <p:txBody>
          <a:bodyPr anchorCtr="0" anchor="t" bIns="45700" lIns="91425" spcFirstLastPara="1" rIns="91425" wrap="square" tIns="45700">
            <a:normAutofit/>
          </a:bodyPr>
          <a:lstStyle>
            <a:lvl1pPr indent="-339090" lvl="0" marL="457200" marR="0" rtl="0" algn="l">
              <a:lnSpc>
                <a:spcPct val="100000"/>
              </a:lnSpc>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lnSpc>
                <a:spcPct val="100000"/>
              </a:lnSpc>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lnSpc>
                <a:spcPct val="100000"/>
              </a:lnSpc>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228600" lvl="5" marL="2743200" marR="0" rtl="0" algn="l">
              <a:lnSpc>
                <a:spcPct val="100000"/>
              </a:lnSpc>
              <a:spcBef>
                <a:spcPts val="360"/>
              </a:spcBef>
              <a:spcAft>
                <a:spcPts val="0"/>
              </a:spcAft>
              <a:buClr>
                <a:schemeClr val="accent1"/>
              </a:buClr>
              <a:buSzPts val="1800"/>
              <a:buFont typeface="Noto Sans Symbols"/>
              <a:buNone/>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lnSpc>
                <a:spcPct val="100000"/>
              </a:lnSpc>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lnSpc>
                <a:spcPct val="100000"/>
              </a:lnSpc>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lnSpc>
                <a:spcPct val="100000"/>
              </a:lnSpc>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29" name="Google Shape;29;p33"/>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0" name="Google Shape;30;p33"/>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1" name="Google Shape;31;p33"/>
          <p:cNvSpPr/>
          <p:nvPr/>
        </p:nvSpPr>
        <p:spPr>
          <a:xfrm>
            <a:off x="0" y="1095170"/>
            <a:ext cx="9144000" cy="24003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2" name="Google Shape;32;p33"/>
          <p:cNvSpPr/>
          <p:nvPr/>
        </p:nvSpPr>
        <p:spPr>
          <a:xfrm>
            <a:off x="0" y="1129460"/>
            <a:ext cx="533400" cy="1714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 name="Google Shape;33;p33"/>
          <p:cNvSpPr/>
          <p:nvPr/>
        </p:nvSpPr>
        <p:spPr>
          <a:xfrm>
            <a:off x="590550" y="1129460"/>
            <a:ext cx="8553450" cy="1714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4" name="Google Shape;34;p33"/>
          <p:cNvSpPr txBox="1"/>
          <p:nvPr>
            <p:ph idx="12" type="sldNum"/>
          </p:nvPr>
        </p:nvSpPr>
        <p:spPr>
          <a:xfrm>
            <a:off x="0" y="1123507"/>
            <a:ext cx="533400" cy="183357"/>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33"/>
          <p:cNvSpPr txBox="1"/>
          <p:nvPr>
            <p:ph type="title"/>
          </p:nvPr>
        </p:nvSpPr>
        <p:spPr>
          <a:xfrm>
            <a:off x="609600" y="118110"/>
            <a:ext cx="8153400" cy="100584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2"/>
              </a:buClr>
              <a:buSzPts val="4200"/>
              <a:buFont typeface="Twentieth Century"/>
              <a:buNone/>
              <a:defRPr b="0" i="0" sz="4200" u="none" cap="none" strike="noStrike">
                <a:solidFill>
                  <a:schemeClr val="dk2"/>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 name="Shape 103"/>
        <p:cNvGrpSpPr/>
        <p:nvPr/>
      </p:nvGrpSpPr>
      <p:grpSpPr>
        <a:xfrm>
          <a:off x="0" y="0"/>
          <a:ext cx="0" cy="0"/>
          <a:chOff x="0" y="0"/>
          <a:chExt cx="0" cy="0"/>
        </a:xfrm>
      </p:grpSpPr>
      <p:sp>
        <p:nvSpPr>
          <p:cNvPr id="104" name="Google Shape;104;g33e971951c_0_9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5" name="Google Shape;105;g33e971951c_0_9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6" name="Google Shape;106;g33e971951c_0_9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7" name="Google Shape;107;g33e971951c_0_9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8" name="Google Shape;108;g33e971951c_0_9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mailto:christopher.a.jakim@usdoj.gov" TargetMode="External"/><Relationship Id="rId4" Type="http://schemas.openxmlformats.org/officeDocument/2006/relationships/hyperlink" Target="mailto:janderko@nynjhidta.org" TargetMode="External"/><Relationship Id="rId5" Type="http://schemas.openxmlformats.org/officeDocument/2006/relationships/hyperlink" Target="mailto:cardonae@ci.newark.nj.us" TargetMode="External"/><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hyperlink" Target="https://docs.google.com/forms/d/1Y3_cLSWK_eYv1PIfqvShRldBWt9QDkvihK8naxXwW1I/edit?usp=sharing_eil&amp;ts=5d431b4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hyperlink" Target="https://drive.google.com/file/d/1RFfel4SN1tCa8ydxIhjmr6P9nz_2tipK/view?usp=sharing" TargetMode="External"/><Relationship Id="rId5" Type="http://schemas.openxmlformats.org/officeDocument/2006/relationships/hyperlink" Target="https://drive.google.com/file/d/1RFfel4SN1tCa8ydxIhjmr6P9nz_2tipK/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www.youtube.com/watch?v=H4xH8sw0Eh8" TargetMode="Externa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C314E"/>
        </a:solidFill>
      </p:bgPr>
    </p:bg>
    <p:spTree>
      <p:nvGrpSpPr>
        <p:cNvPr id="182" name="Shape 182"/>
        <p:cNvGrpSpPr/>
        <p:nvPr/>
      </p:nvGrpSpPr>
      <p:grpSpPr>
        <a:xfrm>
          <a:off x="0" y="0"/>
          <a:ext cx="0" cy="0"/>
          <a:chOff x="0" y="0"/>
          <a:chExt cx="0" cy="0"/>
        </a:xfrm>
      </p:grpSpPr>
      <p:sp>
        <p:nvSpPr>
          <p:cNvPr id="183" name="Google Shape;183;p1"/>
          <p:cNvSpPr txBox="1"/>
          <p:nvPr>
            <p:ph type="title"/>
          </p:nvPr>
        </p:nvSpPr>
        <p:spPr>
          <a:xfrm>
            <a:off x="2971800" y="3951061"/>
            <a:ext cx="6400800" cy="581025"/>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2"/>
              </a:buClr>
              <a:buSzPts val="3060"/>
              <a:buFont typeface="Arial Black"/>
              <a:buNone/>
            </a:pPr>
            <a:r>
              <a:rPr lang="en-US" sz="3060">
                <a:latin typeface="Arial Black"/>
                <a:ea typeface="Arial Black"/>
                <a:cs typeface="Arial Black"/>
                <a:sym typeface="Arial Black"/>
              </a:rPr>
              <a:t>OFFICE OF STUDENT LIFE</a:t>
            </a:r>
            <a:endParaRPr sz="3060">
              <a:latin typeface="Arial Black"/>
              <a:ea typeface="Arial Black"/>
              <a:cs typeface="Arial Black"/>
              <a:sym typeface="Arial Black"/>
            </a:endParaRPr>
          </a:p>
        </p:txBody>
      </p:sp>
      <p:sp>
        <p:nvSpPr>
          <p:cNvPr id="184" name="Google Shape;184;p1"/>
          <p:cNvSpPr txBox="1"/>
          <p:nvPr>
            <p:ph idx="1" type="subTitle"/>
          </p:nvPr>
        </p:nvSpPr>
        <p:spPr>
          <a:xfrm>
            <a:off x="3027948" y="3686175"/>
            <a:ext cx="5963652" cy="5143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80"/>
              <a:buNone/>
            </a:pPr>
            <a:r>
              <a:rPr b="1" lang="en-US"/>
              <a:t>Staff Development</a:t>
            </a:r>
            <a:endParaRPr b="1"/>
          </a:p>
        </p:txBody>
      </p:sp>
      <p:sp>
        <p:nvSpPr>
          <p:cNvPr id="185" name="Google Shape;185;p1"/>
          <p:cNvSpPr/>
          <p:nvPr/>
        </p:nvSpPr>
        <p:spPr>
          <a:xfrm>
            <a:off x="0" y="4537528"/>
            <a:ext cx="2286000" cy="54882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6" name="Google Shape;186;p1"/>
          <p:cNvSpPr/>
          <p:nvPr/>
        </p:nvSpPr>
        <p:spPr>
          <a:xfrm>
            <a:off x="2362200" y="4537528"/>
            <a:ext cx="6781800" cy="54882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7" name="Google Shape;187;p1"/>
          <p:cNvSpPr txBox="1"/>
          <p:nvPr/>
        </p:nvSpPr>
        <p:spPr>
          <a:xfrm>
            <a:off x="228600" y="3790950"/>
            <a:ext cx="2566737"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500"/>
              <a:buFont typeface="Noto Sans Symbols"/>
              <a:buNone/>
            </a:pPr>
            <a:r>
              <a:rPr b="0" i="0" lang="en-US" sz="2500" u="none" cap="none" strike="noStrike">
                <a:solidFill>
                  <a:srgbClr val="FFFFFF"/>
                </a:solidFill>
                <a:latin typeface="Arial Black"/>
                <a:ea typeface="Arial Black"/>
                <a:cs typeface="Arial Black"/>
                <a:sym typeface="Arial Black"/>
              </a:rPr>
              <a:t>Maria J. Ortiz</a:t>
            </a:r>
            <a:endParaRPr b="0" i="0" sz="2500" u="none" cap="none" strike="noStrike">
              <a:solidFill>
                <a:srgbClr val="FFFFFF"/>
              </a:solidFill>
              <a:latin typeface="Arial Black"/>
              <a:ea typeface="Arial Black"/>
              <a:cs typeface="Arial Black"/>
              <a:sym typeface="Arial Black"/>
            </a:endParaRPr>
          </a:p>
        </p:txBody>
      </p:sp>
      <p:sp>
        <p:nvSpPr>
          <p:cNvPr id="188" name="Google Shape;188;p1"/>
          <p:cNvSpPr txBox="1"/>
          <p:nvPr/>
        </p:nvSpPr>
        <p:spPr>
          <a:xfrm>
            <a:off x="228600" y="3943350"/>
            <a:ext cx="2667000" cy="444047"/>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2"/>
              </a:buClr>
              <a:buSzPts val="900"/>
              <a:buFont typeface="Noto Sans Symbols"/>
              <a:buNone/>
            </a:pPr>
            <a:r>
              <a:rPr b="0" i="0" lang="en-US" sz="1500" u="none" cap="none" strike="noStrike">
                <a:solidFill>
                  <a:srgbClr val="FFFFFF"/>
                </a:solidFill>
                <a:latin typeface="Twentieth Century"/>
                <a:ea typeface="Twentieth Century"/>
                <a:cs typeface="Twentieth Century"/>
                <a:sym typeface="Twentieth Century"/>
              </a:rPr>
              <a:t>Executive Director</a:t>
            </a:r>
            <a:endParaRPr b="0" i="0" sz="1400" u="none" cap="none" strike="noStrike">
              <a:solidFill>
                <a:srgbClr val="000000"/>
              </a:solidFill>
              <a:latin typeface="Arial"/>
              <a:ea typeface="Arial"/>
              <a:cs typeface="Arial"/>
              <a:sym typeface="Arial"/>
            </a:endParaRPr>
          </a:p>
        </p:txBody>
      </p:sp>
      <p:sp>
        <p:nvSpPr>
          <p:cNvPr id="189" name="Google Shape;189;p1"/>
          <p:cNvSpPr txBox="1"/>
          <p:nvPr/>
        </p:nvSpPr>
        <p:spPr>
          <a:xfrm>
            <a:off x="228600" y="4095750"/>
            <a:ext cx="2667000" cy="444047"/>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2"/>
              </a:buClr>
              <a:buSzPts val="900"/>
              <a:buFont typeface="Noto Sans Symbols"/>
              <a:buNone/>
            </a:pPr>
            <a:r>
              <a:rPr b="0" i="0" lang="en-US" sz="1500" u="none" cap="none" strike="noStrike">
                <a:solidFill>
                  <a:srgbClr val="FFFFFF"/>
                </a:solidFill>
                <a:latin typeface="Twentieth Century"/>
                <a:ea typeface="Twentieth Century"/>
                <a:cs typeface="Twentieth Century"/>
                <a:sym typeface="Twentieth Century"/>
              </a:rPr>
              <a:t>Of Student Life </a:t>
            </a:r>
            <a:endParaRPr b="0" i="0" sz="1400" u="none" cap="none" strike="noStrike">
              <a:solidFill>
                <a:srgbClr val="000000"/>
              </a:solidFill>
              <a:latin typeface="Arial"/>
              <a:ea typeface="Arial"/>
              <a:cs typeface="Arial"/>
              <a:sym typeface="Arial"/>
            </a:endParaRPr>
          </a:p>
        </p:txBody>
      </p:sp>
      <p:cxnSp>
        <p:nvCxnSpPr>
          <p:cNvPr id="190" name="Google Shape;190;p1"/>
          <p:cNvCxnSpPr/>
          <p:nvPr/>
        </p:nvCxnSpPr>
        <p:spPr>
          <a:xfrm>
            <a:off x="2895600" y="3790950"/>
            <a:ext cx="0" cy="596447"/>
          </a:xfrm>
          <a:prstGeom prst="straightConnector1">
            <a:avLst/>
          </a:prstGeom>
          <a:noFill/>
          <a:ln cap="flat" cmpd="sng" w="76200">
            <a:solidFill>
              <a:schemeClr val="lt1"/>
            </a:solidFill>
            <a:prstDash val="solid"/>
            <a:round/>
            <a:headEnd len="sm" w="sm" type="none"/>
            <a:tailEnd len="sm" w="sm" type="none"/>
          </a:ln>
        </p:spPr>
      </p:cxnSp>
      <p:sp>
        <p:nvSpPr>
          <p:cNvPr id="191" name="Google Shape;191;p1"/>
          <p:cNvSpPr txBox="1"/>
          <p:nvPr/>
        </p:nvSpPr>
        <p:spPr>
          <a:xfrm>
            <a:off x="128325" y="4781550"/>
            <a:ext cx="26670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Noto Sans Symbols"/>
              <a:buNone/>
            </a:pPr>
            <a:r>
              <a:rPr b="0" i="0" lang="en-US" sz="1500" u="none" cap="none" strike="noStrike">
                <a:solidFill>
                  <a:srgbClr val="FFFFFF"/>
                </a:solidFill>
                <a:latin typeface="Arial Black"/>
                <a:ea typeface="Arial Black"/>
                <a:cs typeface="Arial Black"/>
                <a:sym typeface="Arial Black"/>
              </a:rPr>
              <a:t>August </a:t>
            </a:r>
            <a:r>
              <a:rPr lang="en-US" sz="1500">
                <a:solidFill>
                  <a:srgbClr val="FFFFFF"/>
                </a:solidFill>
                <a:latin typeface="Arial Black"/>
                <a:ea typeface="Arial Black"/>
                <a:cs typeface="Arial Black"/>
                <a:sym typeface="Arial Black"/>
              </a:rPr>
              <a:t>29</a:t>
            </a:r>
            <a:r>
              <a:rPr b="0" i="0" lang="en-US" sz="1500" u="none" cap="none" strike="noStrike">
                <a:solidFill>
                  <a:srgbClr val="FFFFFF"/>
                </a:solidFill>
                <a:latin typeface="Arial Black"/>
                <a:ea typeface="Arial Black"/>
                <a:cs typeface="Arial Black"/>
                <a:sym typeface="Arial Black"/>
              </a:rPr>
              <a:t>, 2019</a:t>
            </a:r>
            <a:endParaRPr b="0" i="0" sz="1500" u="none" cap="none" strike="noStrike">
              <a:solidFill>
                <a:srgbClr val="FFFFFF"/>
              </a:solidFill>
              <a:latin typeface="Arial Black"/>
              <a:ea typeface="Arial Black"/>
              <a:cs typeface="Arial Black"/>
              <a:sym typeface="Arial Black"/>
            </a:endParaRPr>
          </a:p>
        </p:txBody>
      </p:sp>
      <p:pic>
        <p:nvPicPr>
          <p:cNvPr id="192" name="Google Shape;192;p1"/>
          <p:cNvPicPr preferRelativeResize="0"/>
          <p:nvPr/>
        </p:nvPicPr>
        <p:blipFill rotWithShape="1">
          <a:blip r:embed="rId3">
            <a:alphaModFix/>
          </a:blip>
          <a:srcRect b="28797" l="562" r="88325" t="0"/>
          <a:stretch/>
        </p:blipFill>
        <p:spPr>
          <a:xfrm>
            <a:off x="2590800" y="333375"/>
            <a:ext cx="3581400" cy="3430814"/>
          </a:xfrm>
          <a:prstGeom prst="ellipse">
            <a:avLst/>
          </a:prstGeom>
          <a:noFill/>
          <a:ln>
            <a:noFill/>
          </a:ln>
        </p:spPr>
      </p:pic>
      <p:sp>
        <p:nvSpPr>
          <p:cNvPr id="193" name="Google Shape;193;p1"/>
          <p:cNvSpPr txBox="1"/>
          <p:nvPr/>
        </p:nvSpPr>
        <p:spPr>
          <a:xfrm>
            <a:off x="138275" y="4489900"/>
            <a:ext cx="2771400" cy="444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2"/>
              </a:buClr>
              <a:buSzPts val="1200"/>
              <a:buFont typeface="Noto Sans Symbols"/>
              <a:buNone/>
            </a:pPr>
            <a:r>
              <a:rPr lang="en-US" sz="2000">
                <a:solidFill>
                  <a:srgbClr val="FFFFFF"/>
                </a:solidFill>
                <a:latin typeface="Twentieth Century"/>
                <a:ea typeface="Twentieth Century"/>
                <a:cs typeface="Twentieth Century"/>
                <a:sym typeface="Twentieth Century"/>
              </a:rPr>
              <a:t>First Avenue School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g33e971951c_0_5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a:t>ACE Indicators</a:t>
            </a:r>
            <a:endParaRPr/>
          </a:p>
        </p:txBody>
      </p:sp>
      <p:sp>
        <p:nvSpPr>
          <p:cNvPr id="287" name="Google Shape;287;g33e971951c_0_58"/>
          <p:cNvSpPr txBox="1"/>
          <p:nvPr>
            <p:ph idx="1" type="body"/>
          </p:nvPr>
        </p:nvSpPr>
        <p:spPr>
          <a:xfrm>
            <a:off x="628650" y="1075510"/>
            <a:ext cx="4121700" cy="3364800"/>
          </a:xfrm>
          <a:prstGeom prst="rect">
            <a:avLst/>
          </a:prstGeom>
          <a:noFill/>
          <a:ln>
            <a:noFill/>
          </a:ln>
        </p:spPr>
        <p:txBody>
          <a:bodyPr anchorCtr="0" anchor="t" bIns="34275" lIns="68575" spcFirstLastPara="1" rIns="68575" wrap="square" tIns="34275">
            <a:noAutofit/>
          </a:bodyPr>
          <a:lstStyle/>
          <a:p>
            <a:pPr indent="-63500" lvl="0" marL="177800" rtl="0" algn="l">
              <a:lnSpc>
                <a:spcPct val="70000"/>
              </a:lnSpc>
              <a:spcBef>
                <a:spcPts val="0"/>
              </a:spcBef>
              <a:spcAft>
                <a:spcPts val="0"/>
              </a:spcAft>
              <a:buClr>
                <a:schemeClr val="dk1"/>
              </a:buClr>
              <a:buSzPts val="1800"/>
              <a:buNone/>
            </a:pPr>
            <a:r>
              <a:t/>
            </a:r>
            <a:endParaRPr sz="1800"/>
          </a:p>
          <a:p>
            <a:pPr indent="-177800" lvl="0" marL="177800" rtl="0" algn="l">
              <a:lnSpc>
                <a:spcPct val="70000"/>
              </a:lnSpc>
              <a:spcBef>
                <a:spcPts val="800"/>
              </a:spcBef>
              <a:spcAft>
                <a:spcPts val="0"/>
              </a:spcAft>
              <a:buClr>
                <a:schemeClr val="dk1"/>
              </a:buClr>
              <a:buSzPts val="1800"/>
              <a:buChar char="•"/>
            </a:pPr>
            <a:r>
              <a:rPr lang="en-US" sz="1800"/>
              <a:t>Abuse</a:t>
            </a:r>
            <a:endParaRPr/>
          </a:p>
          <a:p>
            <a:pPr indent="-177800" lvl="0" marL="177800" rtl="0" algn="l">
              <a:lnSpc>
                <a:spcPct val="70000"/>
              </a:lnSpc>
              <a:spcBef>
                <a:spcPts val="800"/>
              </a:spcBef>
              <a:spcAft>
                <a:spcPts val="0"/>
              </a:spcAft>
              <a:buClr>
                <a:schemeClr val="dk1"/>
              </a:buClr>
              <a:buSzPts val="1800"/>
              <a:buChar char="•"/>
            </a:pPr>
            <a:r>
              <a:rPr lang="en-US" sz="1800"/>
              <a:t>Neglect</a:t>
            </a:r>
            <a:endParaRPr/>
          </a:p>
          <a:p>
            <a:pPr indent="-177800" lvl="0" marL="177800" rtl="0" algn="l">
              <a:lnSpc>
                <a:spcPct val="70000"/>
              </a:lnSpc>
              <a:spcBef>
                <a:spcPts val="800"/>
              </a:spcBef>
              <a:spcAft>
                <a:spcPts val="0"/>
              </a:spcAft>
              <a:buClr>
                <a:schemeClr val="dk1"/>
              </a:buClr>
              <a:buSzPts val="1800"/>
              <a:buChar char="•"/>
            </a:pPr>
            <a:r>
              <a:rPr lang="en-US" sz="1800"/>
              <a:t>Family/ Household Challenges</a:t>
            </a:r>
            <a:endParaRPr/>
          </a:p>
          <a:p>
            <a:pPr indent="-177800" lvl="0" marL="177800" rtl="0" algn="l">
              <a:lnSpc>
                <a:spcPct val="70000"/>
              </a:lnSpc>
              <a:spcBef>
                <a:spcPts val="800"/>
              </a:spcBef>
              <a:spcAft>
                <a:spcPts val="0"/>
              </a:spcAft>
              <a:buClr>
                <a:schemeClr val="dk1"/>
              </a:buClr>
              <a:buSzPts val="1800"/>
              <a:buChar char="•"/>
            </a:pPr>
            <a:r>
              <a:rPr lang="en-US" sz="1800"/>
              <a:t>Death of a parent</a:t>
            </a:r>
            <a:endParaRPr/>
          </a:p>
          <a:p>
            <a:pPr indent="-177800" lvl="0" marL="177800" rtl="0" algn="l">
              <a:lnSpc>
                <a:spcPct val="70000"/>
              </a:lnSpc>
              <a:spcBef>
                <a:spcPts val="800"/>
              </a:spcBef>
              <a:spcAft>
                <a:spcPts val="0"/>
              </a:spcAft>
              <a:buClr>
                <a:schemeClr val="dk1"/>
              </a:buClr>
              <a:buSzPts val="1800"/>
              <a:buChar char="•"/>
            </a:pPr>
            <a:r>
              <a:rPr lang="en-US" sz="1800"/>
              <a:t>Divorce</a:t>
            </a:r>
            <a:endParaRPr/>
          </a:p>
          <a:p>
            <a:pPr indent="-177800" lvl="0" marL="177800" rtl="0" algn="l">
              <a:lnSpc>
                <a:spcPct val="70000"/>
              </a:lnSpc>
              <a:spcBef>
                <a:spcPts val="800"/>
              </a:spcBef>
              <a:spcAft>
                <a:spcPts val="0"/>
              </a:spcAft>
              <a:buClr>
                <a:schemeClr val="dk1"/>
              </a:buClr>
              <a:buSzPts val="1800"/>
              <a:buChar char="•"/>
            </a:pPr>
            <a:r>
              <a:rPr lang="en-US" sz="1800"/>
              <a:t>Witnessing domestic violence</a:t>
            </a:r>
            <a:endParaRPr/>
          </a:p>
          <a:p>
            <a:pPr indent="-177800" lvl="0" marL="177800" rtl="0" algn="l">
              <a:lnSpc>
                <a:spcPct val="70000"/>
              </a:lnSpc>
              <a:spcBef>
                <a:spcPts val="800"/>
              </a:spcBef>
              <a:spcAft>
                <a:spcPts val="0"/>
              </a:spcAft>
              <a:buClr>
                <a:schemeClr val="dk1"/>
              </a:buClr>
              <a:buSzPts val="1800"/>
              <a:buChar char="•"/>
            </a:pPr>
            <a:r>
              <a:rPr lang="en-US" sz="1800"/>
              <a:t>Living with someone who has mental illness or addiction</a:t>
            </a:r>
            <a:endParaRPr/>
          </a:p>
          <a:p>
            <a:pPr indent="-177800" lvl="0" marL="177800" rtl="0" algn="l">
              <a:lnSpc>
                <a:spcPct val="70000"/>
              </a:lnSpc>
              <a:spcBef>
                <a:spcPts val="800"/>
              </a:spcBef>
              <a:spcAft>
                <a:spcPts val="0"/>
              </a:spcAft>
              <a:buClr>
                <a:schemeClr val="dk1"/>
              </a:buClr>
              <a:buSzPts val="1800"/>
              <a:buChar char="•"/>
            </a:pPr>
            <a:r>
              <a:rPr lang="en-US" sz="1800"/>
              <a:t>Incarceration of a family member</a:t>
            </a:r>
            <a:endParaRPr/>
          </a:p>
          <a:p>
            <a:pPr indent="-177800" lvl="0" marL="177800" rtl="0" algn="l">
              <a:lnSpc>
                <a:spcPct val="70000"/>
              </a:lnSpc>
              <a:spcBef>
                <a:spcPts val="800"/>
              </a:spcBef>
              <a:spcAft>
                <a:spcPts val="0"/>
              </a:spcAft>
              <a:buClr>
                <a:schemeClr val="dk1"/>
              </a:buClr>
              <a:buSzPts val="1800"/>
              <a:buChar char="•"/>
            </a:pPr>
            <a:r>
              <a:rPr lang="en-US" sz="1800"/>
              <a:t>Economic hardship</a:t>
            </a:r>
            <a:endParaRPr/>
          </a:p>
          <a:p>
            <a:pPr indent="-177800" lvl="0" marL="177800" rtl="0" algn="l">
              <a:lnSpc>
                <a:spcPct val="70000"/>
              </a:lnSpc>
              <a:spcBef>
                <a:spcPts val="800"/>
              </a:spcBef>
              <a:spcAft>
                <a:spcPts val="0"/>
              </a:spcAft>
              <a:buClr>
                <a:schemeClr val="dk1"/>
              </a:buClr>
              <a:buSzPts val="1800"/>
              <a:buChar char="•"/>
            </a:pPr>
            <a:r>
              <a:rPr lang="en-US" sz="1800"/>
              <a:t>Social exclusion by peers</a:t>
            </a:r>
            <a:endParaRPr/>
          </a:p>
        </p:txBody>
      </p:sp>
      <p:pic>
        <p:nvPicPr>
          <p:cNvPr id="288" name="Google Shape;288;g33e971951c_0_58"/>
          <p:cNvPicPr preferRelativeResize="0"/>
          <p:nvPr>
            <p:ph idx="2" type="body"/>
          </p:nvPr>
        </p:nvPicPr>
        <p:blipFill rotWithShape="1">
          <a:blip r:embed="rId3">
            <a:alphaModFix/>
          </a:blip>
          <a:srcRect b="0" l="0" r="0" t="0"/>
          <a:stretch/>
        </p:blipFill>
        <p:spPr>
          <a:xfrm>
            <a:off x="4750420" y="1703190"/>
            <a:ext cx="2514600" cy="1737300"/>
          </a:xfrm>
          <a:prstGeom prst="rect">
            <a:avLst/>
          </a:prstGeom>
          <a:noFill/>
          <a:ln>
            <a:noFill/>
          </a:ln>
        </p:spPr>
      </p:pic>
      <p:sp>
        <p:nvSpPr>
          <p:cNvPr id="289" name="Google Shape;289;g33e971951c_0_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pic>
        <p:nvPicPr>
          <p:cNvPr id="290" name="Google Shape;290;g33e971951c_0_58"/>
          <p:cNvPicPr preferRelativeResize="0"/>
          <p:nvPr/>
        </p:nvPicPr>
        <p:blipFill rotWithShape="1">
          <a:blip r:embed="rId4">
            <a:alphaModFix/>
          </a:blip>
          <a:srcRect b="0" l="0" r="0" t="0"/>
          <a:stretch/>
        </p:blipFill>
        <p:spPr>
          <a:xfrm>
            <a:off x="7593980" y="88300"/>
            <a:ext cx="1550019" cy="1280918"/>
          </a:xfrm>
          <a:prstGeom prst="rect">
            <a:avLst/>
          </a:prstGeom>
          <a:noFill/>
          <a:ln>
            <a:noFill/>
          </a:ln>
        </p:spPr>
      </p:pic>
      <p:sp>
        <p:nvSpPr>
          <p:cNvPr id="291" name="Google Shape;291;g33e971951c_0_58"/>
          <p:cNvSpPr txBox="1"/>
          <p:nvPr/>
        </p:nvSpPr>
        <p:spPr>
          <a:xfrm>
            <a:off x="393080" y="4549697"/>
            <a:ext cx="3521100" cy="31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Michael McKnight </a:t>
            </a:r>
            <a:endParaRPr sz="1100"/>
          </a:p>
          <a:p>
            <a:pPr indent="0" lvl="0" marL="0" marR="0" rtl="0" algn="l">
              <a:spcBef>
                <a:spcPts val="0"/>
              </a:spcBef>
              <a:spcAft>
                <a:spcPts val="0"/>
              </a:spcAft>
              <a:buNone/>
            </a:pPr>
            <a:r>
              <a:rPr lang="en-US" sz="800">
                <a:solidFill>
                  <a:schemeClr val="dk1"/>
                </a:solidFill>
                <a:latin typeface="Calibri"/>
                <a:ea typeface="Calibri"/>
                <a:cs typeface="Calibri"/>
                <a:sym typeface="Calibri"/>
              </a:rPr>
              <a:t>Resiliency Team Training Summer 2019</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g33e971951c_0_6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a:t>The Pair of ACEs</a:t>
            </a:r>
            <a:endParaRPr/>
          </a:p>
        </p:txBody>
      </p:sp>
      <p:sp>
        <p:nvSpPr>
          <p:cNvPr id="298" name="Google Shape;298;g33e971951c_0_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pic>
        <p:nvPicPr>
          <p:cNvPr descr="http://image-store.slidesharecdn.com/683eb19e-357d-4057-ac5d-f480ce71bd13-original.png" id="299" name="Google Shape;299;g33e971951c_0_68"/>
          <p:cNvPicPr preferRelativeResize="0"/>
          <p:nvPr>
            <p:ph idx="1" type="body"/>
          </p:nvPr>
        </p:nvPicPr>
        <p:blipFill rotWithShape="1">
          <a:blip r:embed="rId3">
            <a:alphaModFix/>
          </a:blip>
          <a:srcRect b="0" l="0" r="0" t="0"/>
          <a:stretch/>
        </p:blipFill>
        <p:spPr>
          <a:xfrm>
            <a:off x="1643063" y="1250752"/>
            <a:ext cx="5857800" cy="3293400"/>
          </a:xfrm>
          <a:prstGeom prst="rect">
            <a:avLst/>
          </a:prstGeom>
          <a:noFill/>
          <a:ln>
            <a:noFill/>
          </a:ln>
        </p:spPr>
      </p:pic>
      <p:pic>
        <p:nvPicPr>
          <p:cNvPr id="300" name="Google Shape;300;g33e971951c_0_68"/>
          <p:cNvPicPr preferRelativeResize="0"/>
          <p:nvPr/>
        </p:nvPicPr>
        <p:blipFill rotWithShape="1">
          <a:blip r:embed="rId4">
            <a:alphaModFix/>
          </a:blip>
          <a:srcRect b="0" l="0" r="0" t="0"/>
          <a:stretch/>
        </p:blipFill>
        <p:spPr>
          <a:xfrm>
            <a:off x="7593980" y="0"/>
            <a:ext cx="1550019" cy="1280918"/>
          </a:xfrm>
          <a:prstGeom prst="rect">
            <a:avLst/>
          </a:prstGeom>
          <a:noFill/>
          <a:ln>
            <a:noFill/>
          </a:ln>
        </p:spPr>
      </p:pic>
      <p:sp>
        <p:nvSpPr>
          <p:cNvPr id="301" name="Google Shape;301;g33e971951c_0_68"/>
          <p:cNvSpPr txBox="1"/>
          <p:nvPr/>
        </p:nvSpPr>
        <p:spPr>
          <a:xfrm>
            <a:off x="393080" y="4549697"/>
            <a:ext cx="3521100" cy="31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800">
                <a:solidFill>
                  <a:schemeClr val="dk1"/>
                </a:solidFill>
                <a:latin typeface="Calibri"/>
                <a:ea typeface="Calibri"/>
                <a:cs typeface="Calibri"/>
                <a:sym typeface="Calibri"/>
              </a:rPr>
              <a:t>Michael McKnight </a:t>
            </a:r>
            <a:endParaRPr sz="1100"/>
          </a:p>
          <a:p>
            <a:pPr indent="0" lvl="0" marL="0" marR="0" rtl="0" algn="l">
              <a:spcBef>
                <a:spcPts val="0"/>
              </a:spcBef>
              <a:spcAft>
                <a:spcPts val="0"/>
              </a:spcAft>
              <a:buNone/>
            </a:pPr>
            <a:r>
              <a:rPr lang="en-US" sz="800">
                <a:solidFill>
                  <a:schemeClr val="dk1"/>
                </a:solidFill>
                <a:latin typeface="Calibri"/>
                <a:ea typeface="Calibri"/>
                <a:cs typeface="Calibri"/>
                <a:sym typeface="Calibri"/>
              </a:rPr>
              <a:t>Resiliency Team Training Summer 2019</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g33e971951c_0_7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a:t>Newark Cares</a:t>
            </a:r>
            <a:endParaRPr/>
          </a:p>
        </p:txBody>
      </p:sp>
      <p:sp>
        <p:nvSpPr>
          <p:cNvPr id="307" name="Google Shape;307;g33e971951c_0_77"/>
          <p:cNvSpPr txBox="1"/>
          <p:nvPr>
            <p:ph idx="1" type="body"/>
          </p:nvPr>
        </p:nvSpPr>
        <p:spPr>
          <a:xfrm>
            <a:off x="482290" y="1369219"/>
            <a:ext cx="7886700" cy="33477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US"/>
              <a:t>When Newark Police respond to a incident and there are children present, they are required to fill out a Newark Cares form.</a:t>
            </a:r>
            <a:endParaRPr/>
          </a:p>
          <a:p>
            <a:pPr indent="-171450" lvl="0" marL="177800" rtl="0" algn="l">
              <a:lnSpc>
                <a:spcPct val="90000"/>
              </a:lnSpc>
              <a:spcBef>
                <a:spcPts val="800"/>
              </a:spcBef>
              <a:spcAft>
                <a:spcPts val="0"/>
              </a:spcAft>
              <a:buClr>
                <a:schemeClr val="dk1"/>
              </a:buClr>
              <a:buSzPts val="2100"/>
              <a:buChar char="•"/>
            </a:pPr>
            <a:r>
              <a:rPr lang="en-US"/>
              <a:t>This form only has the name, age and grade of the child and where they go to school. No information about the type of incident is documented on the form.</a:t>
            </a:r>
            <a:endParaRPr/>
          </a:p>
          <a:p>
            <a:pPr indent="-171450" lvl="0" marL="177800" rtl="0" algn="l">
              <a:lnSpc>
                <a:spcPct val="90000"/>
              </a:lnSpc>
              <a:spcBef>
                <a:spcPts val="800"/>
              </a:spcBef>
              <a:spcAft>
                <a:spcPts val="0"/>
              </a:spcAft>
              <a:buClr>
                <a:schemeClr val="dk1"/>
              </a:buClr>
              <a:buSzPts val="2100"/>
              <a:buChar char="•"/>
            </a:pPr>
            <a:r>
              <a:rPr lang="en-US"/>
              <a:t>The form is forwarded to a centralized email, where Newark Cares personnel send it to the school the next morning.</a:t>
            </a:r>
            <a:endParaRPr/>
          </a:p>
          <a:p>
            <a:pPr indent="-171450" lvl="0" marL="177800" rtl="0" algn="l">
              <a:lnSpc>
                <a:spcPct val="90000"/>
              </a:lnSpc>
              <a:spcBef>
                <a:spcPts val="800"/>
              </a:spcBef>
              <a:spcAft>
                <a:spcPts val="0"/>
              </a:spcAft>
              <a:buClr>
                <a:schemeClr val="dk1"/>
              </a:buClr>
              <a:buSzPts val="2100"/>
              <a:buChar char="•"/>
            </a:pPr>
            <a:r>
              <a:rPr lang="en-US"/>
              <a:t>The Newark Cares program provides awareness to the school when a child was exposed to a potentially traumatic event.</a:t>
            </a:r>
            <a:endParaRPr/>
          </a:p>
          <a:p>
            <a:pPr indent="0" lvl="0" marL="0" rtl="0" algn="l">
              <a:lnSpc>
                <a:spcPct val="90000"/>
              </a:lnSpc>
              <a:spcBef>
                <a:spcPts val="800"/>
              </a:spcBef>
              <a:spcAft>
                <a:spcPts val="0"/>
              </a:spcAft>
              <a:buClr>
                <a:schemeClr val="dk1"/>
              </a:buClr>
              <a:buSzPts val="2100"/>
              <a:buNone/>
            </a:pPr>
            <a:r>
              <a:rPr lang="en-US"/>
              <a:t> </a:t>
            </a:r>
            <a:endParaRPr/>
          </a:p>
          <a:p>
            <a:pPr indent="-38100" lvl="0" marL="177800" rtl="0" algn="l">
              <a:lnSpc>
                <a:spcPct val="90000"/>
              </a:lnSpc>
              <a:spcBef>
                <a:spcPts val="800"/>
              </a:spcBef>
              <a:spcAft>
                <a:spcPts val="0"/>
              </a:spcAft>
              <a:buClr>
                <a:schemeClr val="dk1"/>
              </a:buClr>
              <a:buSzPts val="2100"/>
              <a:buNone/>
            </a:pPr>
            <a:r>
              <a:t/>
            </a:r>
            <a:endParaRPr/>
          </a:p>
        </p:txBody>
      </p:sp>
      <p:pic>
        <p:nvPicPr>
          <p:cNvPr id="308" name="Google Shape;308;g33e971951c_0_77"/>
          <p:cNvPicPr preferRelativeResize="0"/>
          <p:nvPr/>
        </p:nvPicPr>
        <p:blipFill rotWithShape="1">
          <a:blip r:embed="rId3">
            <a:alphaModFix/>
          </a:blip>
          <a:srcRect b="0" l="0" r="0" t="0"/>
          <a:stretch/>
        </p:blipFill>
        <p:spPr>
          <a:xfrm>
            <a:off x="7593980" y="88300"/>
            <a:ext cx="1550019" cy="12809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g33e971951c_0_8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a:t>Next Steps	</a:t>
            </a:r>
            <a:endParaRPr/>
          </a:p>
        </p:txBody>
      </p:sp>
      <p:sp>
        <p:nvSpPr>
          <p:cNvPr id="314" name="Google Shape;314;g33e971951c_0_83"/>
          <p:cNvSpPr txBox="1"/>
          <p:nvPr>
            <p:ph idx="1" type="body"/>
          </p:nvPr>
        </p:nvSpPr>
        <p:spPr>
          <a:xfrm>
            <a:off x="173783" y="1075304"/>
            <a:ext cx="7886700" cy="32634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t/>
            </a:r>
            <a:endParaRPr/>
          </a:p>
          <a:p>
            <a:pPr indent="-171450" lvl="0" marL="177800" rtl="0" algn="l">
              <a:lnSpc>
                <a:spcPct val="90000"/>
              </a:lnSpc>
              <a:spcBef>
                <a:spcPts val="800"/>
              </a:spcBef>
              <a:spcAft>
                <a:spcPts val="0"/>
              </a:spcAft>
              <a:buClr>
                <a:schemeClr val="dk1"/>
              </a:buClr>
              <a:buSzPts val="2100"/>
              <a:buChar char="•"/>
            </a:pPr>
            <a:r>
              <a:rPr lang="en-US"/>
              <a:t>Currently the Newark Cares program is in Phase 2 of implementation.</a:t>
            </a:r>
            <a:endParaRPr/>
          </a:p>
          <a:p>
            <a:pPr indent="-171450" lvl="0" marL="177800" rtl="0" algn="l">
              <a:lnSpc>
                <a:spcPct val="90000"/>
              </a:lnSpc>
              <a:spcBef>
                <a:spcPts val="800"/>
              </a:spcBef>
              <a:spcAft>
                <a:spcPts val="0"/>
              </a:spcAft>
              <a:buClr>
                <a:schemeClr val="dk1"/>
              </a:buClr>
              <a:buSzPts val="2100"/>
              <a:buChar char="•"/>
            </a:pPr>
            <a:r>
              <a:rPr lang="en-US"/>
              <a:t>We aim to track the metrics of Newark Cares and provide training to schools and police on ACE’s, trauma informed care and resiliency.</a:t>
            </a:r>
            <a:endParaRPr/>
          </a:p>
          <a:p>
            <a:pPr indent="-171450" lvl="0" marL="177800" rtl="0" algn="l">
              <a:lnSpc>
                <a:spcPct val="90000"/>
              </a:lnSpc>
              <a:spcBef>
                <a:spcPts val="800"/>
              </a:spcBef>
              <a:spcAft>
                <a:spcPts val="0"/>
              </a:spcAft>
              <a:buClr>
                <a:schemeClr val="dk1"/>
              </a:buClr>
              <a:buSzPts val="2100"/>
              <a:buChar char="•"/>
            </a:pPr>
            <a:r>
              <a:rPr lang="en-US"/>
              <a:t>We’ve partnered with Rutgers Health - University Behavioral Health Care, Newark Arts Council and 4 Directions Seminars to help with the trainings.</a:t>
            </a:r>
            <a:endParaRPr/>
          </a:p>
          <a:p>
            <a:pPr indent="-38100" lvl="0" marL="177800" rtl="0" algn="l">
              <a:lnSpc>
                <a:spcPct val="90000"/>
              </a:lnSpc>
              <a:spcBef>
                <a:spcPts val="800"/>
              </a:spcBef>
              <a:spcAft>
                <a:spcPts val="0"/>
              </a:spcAft>
              <a:buClr>
                <a:schemeClr val="dk1"/>
              </a:buClr>
              <a:buSzPts val="2100"/>
              <a:buNone/>
            </a:pPr>
            <a:r>
              <a:t/>
            </a:r>
            <a:endParaRPr/>
          </a:p>
        </p:txBody>
      </p:sp>
      <p:pic>
        <p:nvPicPr>
          <p:cNvPr id="315" name="Google Shape;315;g33e971951c_0_83"/>
          <p:cNvPicPr preferRelativeResize="0"/>
          <p:nvPr/>
        </p:nvPicPr>
        <p:blipFill rotWithShape="1">
          <a:blip r:embed="rId3">
            <a:alphaModFix/>
          </a:blip>
          <a:srcRect b="0" l="0" r="0" t="0"/>
          <a:stretch/>
        </p:blipFill>
        <p:spPr>
          <a:xfrm>
            <a:off x="4179553" y="3179453"/>
            <a:ext cx="3118152" cy="1901137"/>
          </a:xfrm>
          <a:prstGeom prst="rect">
            <a:avLst/>
          </a:prstGeom>
          <a:noFill/>
          <a:ln>
            <a:noFill/>
          </a:ln>
        </p:spPr>
      </p:pic>
      <p:pic>
        <p:nvPicPr>
          <p:cNvPr id="316" name="Google Shape;316;g33e971951c_0_83"/>
          <p:cNvPicPr preferRelativeResize="0"/>
          <p:nvPr/>
        </p:nvPicPr>
        <p:blipFill rotWithShape="1">
          <a:blip r:embed="rId4">
            <a:alphaModFix/>
          </a:blip>
          <a:srcRect b="0" l="0" r="0" t="0"/>
          <a:stretch/>
        </p:blipFill>
        <p:spPr>
          <a:xfrm>
            <a:off x="7593980" y="88300"/>
            <a:ext cx="1550019" cy="12809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g33e971951c_0_9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Calibri"/>
              <a:buNone/>
            </a:pPr>
            <a:r>
              <a:rPr lang="en-US" sz="3000"/>
              <a:t>Contact Information / Questions / Comments</a:t>
            </a:r>
            <a:endParaRPr sz="3000"/>
          </a:p>
        </p:txBody>
      </p:sp>
      <p:sp>
        <p:nvSpPr>
          <p:cNvPr id="322" name="Google Shape;322;g33e971951c_0_9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rPr lang="en-US"/>
              <a:t>HIDTA/ DEA: ASAC Christopher A. Jakim- </a:t>
            </a:r>
            <a:r>
              <a:rPr lang="en-US" u="sng">
                <a:solidFill>
                  <a:schemeClr val="hlink"/>
                </a:solidFill>
                <a:hlinkClick r:id="rId3"/>
              </a:rPr>
              <a:t>christopher.a.jakim@usdoj.gov</a:t>
            </a:r>
            <a:endParaRPr/>
          </a:p>
          <a:p>
            <a:pPr indent="0" lvl="0" marL="0" rtl="0" algn="l">
              <a:lnSpc>
                <a:spcPct val="90000"/>
              </a:lnSpc>
              <a:spcBef>
                <a:spcPts val="800"/>
              </a:spcBef>
              <a:spcAft>
                <a:spcPts val="0"/>
              </a:spcAft>
              <a:buClr>
                <a:schemeClr val="dk1"/>
              </a:buClr>
              <a:buSzPts val="2100"/>
              <a:buNone/>
            </a:pPr>
            <a:r>
              <a:rPr lang="en-US"/>
              <a:t>HIDTA/ DEA: Joanna Mlicka-Anderko- </a:t>
            </a:r>
            <a:r>
              <a:rPr lang="en-US" u="sng">
                <a:solidFill>
                  <a:schemeClr val="hlink"/>
                </a:solidFill>
                <a:hlinkClick r:id="rId4"/>
              </a:rPr>
              <a:t>janderko@nynjhidta.org</a:t>
            </a:r>
            <a:endParaRPr/>
          </a:p>
          <a:p>
            <a:pPr indent="0" lvl="0" marL="0" rtl="0" algn="l">
              <a:lnSpc>
                <a:spcPct val="90000"/>
              </a:lnSpc>
              <a:spcBef>
                <a:spcPts val="800"/>
              </a:spcBef>
              <a:spcAft>
                <a:spcPts val="0"/>
              </a:spcAft>
              <a:buClr>
                <a:schemeClr val="dk1"/>
              </a:buClr>
              <a:buSzPts val="2100"/>
              <a:buNone/>
            </a:pPr>
            <a:r>
              <a:rPr lang="en-US"/>
              <a:t>Newark Police Department: Lt. Emil Cardona- </a:t>
            </a:r>
            <a:r>
              <a:rPr lang="en-US" u="sng">
                <a:solidFill>
                  <a:schemeClr val="hlink"/>
                </a:solidFill>
                <a:hlinkClick r:id="rId5"/>
              </a:rPr>
              <a:t>cardonae@ci.newark.nj.us</a:t>
            </a:r>
            <a:endParaRPr/>
          </a:p>
          <a:p>
            <a:pPr indent="0" lvl="0" marL="0" rtl="0" algn="l">
              <a:lnSpc>
                <a:spcPct val="90000"/>
              </a:lnSpc>
              <a:spcBef>
                <a:spcPts val="800"/>
              </a:spcBef>
              <a:spcAft>
                <a:spcPts val="0"/>
              </a:spcAft>
              <a:buClr>
                <a:schemeClr val="dk1"/>
              </a:buClr>
              <a:buSzPts val="2100"/>
              <a:buNone/>
            </a:pPr>
            <a:r>
              <a:rPr lang="en-US"/>
              <a:t>NPS Office of School Safety: HBullock@NPS.K12.NJ.US</a:t>
            </a:r>
            <a:endParaRPr/>
          </a:p>
          <a:p>
            <a:pPr indent="0" lvl="1" marL="342900" rtl="0" algn="l">
              <a:lnSpc>
                <a:spcPct val="90000"/>
              </a:lnSpc>
              <a:spcBef>
                <a:spcPts val="400"/>
              </a:spcBef>
              <a:spcAft>
                <a:spcPts val="0"/>
              </a:spcAft>
              <a:buClr>
                <a:schemeClr val="dk1"/>
              </a:buClr>
              <a:buSzPts val="1800"/>
              <a:buNone/>
            </a:pPr>
            <a:r>
              <a:t/>
            </a:r>
            <a:endParaRPr/>
          </a:p>
          <a:p>
            <a:pPr indent="-38100" lvl="0" marL="177800" rtl="0" algn="l">
              <a:lnSpc>
                <a:spcPct val="90000"/>
              </a:lnSpc>
              <a:spcBef>
                <a:spcPts val="800"/>
              </a:spcBef>
              <a:spcAft>
                <a:spcPts val="0"/>
              </a:spcAft>
              <a:buClr>
                <a:schemeClr val="dk1"/>
              </a:buClr>
              <a:buSzPts val="2100"/>
              <a:buNone/>
            </a:pPr>
            <a:r>
              <a:t/>
            </a:r>
            <a:endParaRPr/>
          </a:p>
        </p:txBody>
      </p:sp>
      <p:pic>
        <p:nvPicPr>
          <p:cNvPr id="323" name="Google Shape;323;g33e971951c_0_90"/>
          <p:cNvPicPr preferRelativeResize="0"/>
          <p:nvPr/>
        </p:nvPicPr>
        <p:blipFill rotWithShape="1">
          <a:blip r:embed="rId6">
            <a:alphaModFix/>
          </a:blip>
          <a:srcRect b="0" l="0" r="0" t="0"/>
          <a:stretch/>
        </p:blipFill>
        <p:spPr>
          <a:xfrm>
            <a:off x="7593958" y="38347"/>
            <a:ext cx="1550042" cy="12802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0"/>
          <p:cNvSpPr txBox="1"/>
          <p:nvPr>
            <p:ph type="title"/>
          </p:nvPr>
        </p:nvSpPr>
        <p:spPr>
          <a:xfrm>
            <a:off x="1219200" y="590550"/>
            <a:ext cx="7924800" cy="685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780"/>
              <a:buFont typeface="Twentieth Century"/>
              <a:buNone/>
            </a:pPr>
            <a:r>
              <a:rPr b="1" lang="en-US" sz="3780">
                <a:solidFill>
                  <a:schemeClr val="dk1"/>
                </a:solidFill>
              </a:rPr>
              <a:t>NBOE SEL &amp; MENTAL HEALTH SURVEY</a:t>
            </a:r>
            <a:endParaRPr b="1" sz="3780">
              <a:solidFill>
                <a:schemeClr val="dk1"/>
              </a:solidFill>
            </a:endParaRPr>
          </a:p>
        </p:txBody>
      </p:sp>
      <p:sp>
        <p:nvSpPr>
          <p:cNvPr id="329" name="Google Shape;329;p30"/>
          <p:cNvSpPr/>
          <p:nvPr/>
        </p:nvSpPr>
        <p:spPr>
          <a:xfrm>
            <a:off x="0" y="1140995"/>
            <a:ext cx="9143929" cy="168441"/>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Image result for social emotional learning and mental health" id="330" name="Google Shape;330;p30"/>
          <p:cNvPicPr preferRelativeResize="0"/>
          <p:nvPr/>
        </p:nvPicPr>
        <p:blipFill rotWithShape="1">
          <a:blip r:embed="rId3">
            <a:alphaModFix/>
          </a:blip>
          <a:srcRect b="0" l="0" r="0" t="0"/>
          <a:stretch/>
        </p:blipFill>
        <p:spPr>
          <a:xfrm>
            <a:off x="0" y="1323471"/>
            <a:ext cx="9144000" cy="3820029"/>
          </a:xfrm>
          <a:prstGeom prst="rect">
            <a:avLst/>
          </a:prstGeom>
          <a:noFill/>
          <a:ln>
            <a:noFill/>
          </a:ln>
        </p:spPr>
      </p:pic>
      <p:sp>
        <p:nvSpPr>
          <p:cNvPr id="331" name="Google Shape;331;p30"/>
          <p:cNvSpPr/>
          <p:nvPr/>
        </p:nvSpPr>
        <p:spPr>
          <a:xfrm>
            <a:off x="1295400" y="1123949"/>
            <a:ext cx="7848600" cy="16844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2" name="Google Shape;332;p30"/>
          <p:cNvSpPr/>
          <p:nvPr/>
        </p:nvSpPr>
        <p:spPr>
          <a:xfrm>
            <a:off x="0" y="1123949"/>
            <a:ext cx="1058708" cy="16844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33" name="Google Shape;333;p30"/>
          <p:cNvSpPr txBox="1"/>
          <p:nvPr/>
        </p:nvSpPr>
        <p:spPr>
          <a:xfrm>
            <a:off x="1219200" y="214564"/>
            <a:ext cx="7543800" cy="6858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37"/>
              <a:buFont typeface="Twentieth Century"/>
              <a:buNone/>
            </a:pPr>
            <a:r>
              <a:rPr b="1" i="0" lang="en-US" sz="2437" u="none" cap="none" strike="noStrike">
                <a:solidFill>
                  <a:schemeClr val="dk1"/>
                </a:solidFill>
                <a:latin typeface="Twentieth Century"/>
                <a:ea typeface="Twentieth Century"/>
                <a:cs typeface="Twentieth Century"/>
                <a:sym typeface="Twentieth Century"/>
              </a:rPr>
              <a:t>OFFICE OF STUDENT LIFE</a:t>
            </a:r>
            <a:endParaRPr b="1" i="0" sz="2437" u="none" cap="none" strike="noStrike">
              <a:solidFill>
                <a:schemeClr val="dk1"/>
              </a:solidFill>
              <a:latin typeface="Twentieth Century"/>
              <a:ea typeface="Twentieth Century"/>
              <a:cs typeface="Twentieth Century"/>
              <a:sym typeface="Twentieth Century"/>
            </a:endParaRPr>
          </a:p>
        </p:txBody>
      </p:sp>
      <p:pic>
        <p:nvPicPr>
          <p:cNvPr id="334" name="Google Shape;334;p30"/>
          <p:cNvPicPr preferRelativeResize="0"/>
          <p:nvPr/>
        </p:nvPicPr>
        <p:blipFill rotWithShape="1">
          <a:blip r:embed="rId4">
            <a:alphaModFix/>
          </a:blip>
          <a:srcRect b="6011" l="0" r="88186" t="0"/>
          <a:stretch/>
        </p:blipFill>
        <p:spPr>
          <a:xfrm>
            <a:off x="132844" y="156911"/>
            <a:ext cx="800100" cy="942975"/>
          </a:xfrm>
          <a:prstGeom prst="rect">
            <a:avLst/>
          </a:prstGeom>
          <a:noFill/>
          <a:ln>
            <a:noFill/>
          </a:ln>
        </p:spPr>
      </p:pic>
      <p:sp>
        <p:nvSpPr>
          <p:cNvPr id="335" name="Google Shape;335;p30"/>
          <p:cNvSpPr txBox="1"/>
          <p:nvPr>
            <p:ph idx="2" type="body"/>
          </p:nvPr>
        </p:nvSpPr>
        <p:spPr>
          <a:xfrm>
            <a:off x="381000" y="1433763"/>
            <a:ext cx="8686800" cy="3709736"/>
          </a:xfrm>
          <a:prstGeom prst="rect">
            <a:avLst/>
          </a:prstGeom>
          <a:noFill/>
          <a:ln>
            <a:noFill/>
          </a:ln>
        </p:spPr>
        <p:txBody>
          <a:bodyPr anchorCtr="0" anchor="t" bIns="45700" lIns="91425" spcFirstLastPara="1" rIns="91425" wrap="square" tIns="45700">
            <a:normAutofit/>
          </a:bodyPr>
          <a:lstStyle/>
          <a:p>
            <a:pPr indent="-320040" lvl="0" marL="320040" rtl="0" algn="l">
              <a:lnSpc>
                <a:spcPct val="100000"/>
              </a:lnSpc>
              <a:spcBef>
                <a:spcPts val="0"/>
              </a:spcBef>
              <a:spcAft>
                <a:spcPts val="0"/>
              </a:spcAft>
              <a:buSzPts val="2400"/>
              <a:buChar char="◻"/>
            </a:pPr>
            <a:r>
              <a:rPr b="1" lang="en-US" sz="4000"/>
              <a:t>Principal were asked to complete cthe following by </a:t>
            </a:r>
            <a:endParaRPr b="1" sz="4000"/>
          </a:p>
          <a:p>
            <a:pPr indent="-320040" lvl="0" marL="320040" rtl="0" algn="l">
              <a:lnSpc>
                <a:spcPct val="100000"/>
              </a:lnSpc>
              <a:spcBef>
                <a:spcPts val="0"/>
              </a:spcBef>
              <a:spcAft>
                <a:spcPts val="0"/>
              </a:spcAft>
              <a:buSzPts val="2400"/>
              <a:buChar char="◻"/>
            </a:pPr>
            <a:r>
              <a:rPr b="1" lang="en-US" sz="4000"/>
              <a:t>August 23, 2019 – soft due date</a:t>
            </a:r>
            <a:endParaRPr/>
          </a:p>
          <a:p>
            <a:pPr indent="0" lvl="0" marL="0" rtl="0" algn="l">
              <a:lnSpc>
                <a:spcPct val="100000"/>
              </a:lnSpc>
              <a:spcBef>
                <a:spcPts val="700"/>
              </a:spcBef>
              <a:spcAft>
                <a:spcPts val="0"/>
              </a:spcAft>
              <a:buSzPts val="2400"/>
              <a:buNone/>
            </a:pPr>
            <a:r>
              <a:rPr b="1" lang="en-US" sz="4000"/>
              <a:t>  August 29, 2019 – hard due date</a:t>
            </a:r>
            <a:endParaRPr b="1" sz="4000"/>
          </a:p>
          <a:p>
            <a:pPr indent="-320040" lvl="1" marL="320040" rtl="0" algn="l">
              <a:lnSpc>
                <a:spcPct val="100000"/>
              </a:lnSpc>
              <a:spcBef>
                <a:spcPts val="700"/>
              </a:spcBef>
              <a:spcAft>
                <a:spcPts val="0"/>
              </a:spcAft>
              <a:buClr>
                <a:schemeClr val="accent2"/>
              </a:buClr>
              <a:buSzPts val="1800"/>
              <a:buFont typeface="Noto Sans Symbols"/>
              <a:buChar char="◻"/>
            </a:pPr>
            <a:r>
              <a:rPr b="1" lang="en-US" sz="3000" u="sng">
                <a:solidFill>
                  <a:schemeClr val="hlink"/>
                </a:solidFill>
                <a:hlinkClick r:id="rId5"/>
              </a:rPr>
              <a:t>Social Emotion Learning &amp; Mental Health Survey</a:t>
            </a:r>
            <a:endParaRPr b="1" sz="3000"/>
          </a:p>
          <a:p>
            <a:pPr indent="0" lvl="0" marL="0" rtl="0" algn="l">
              <a:lnSpc>
                <a:spcPct val="100000"/>
              </a:lnSpc>
              <a:spcBef>
                <a:spcPts val="700"/>
              </a:spcBef>
              <a:spcAft>
                <a:spcPts val="0"/>
              </a:spcAft>
              <a:buSzPts val="2400"/>
              <a:buNone/>
            </a:pPr>
            <a:r>
              <a:t/>
            </a:r>
            <a:endParaRPr b="1" sz="4000"/>
          </a:p>
          <a:p>
            <a:pPr indent="-167640" lvl="0" marL="320040" rtl="0" algn="l">
              <a:lnSpc>
                <a:spcPct val="100000"/>
              </a:lnSpc>
              <a:spcBef>
                <a:spcPts val="700"/>
              </a:spcBef>
              <a:spcAft>
                <a:spcPts val="0"/>
              </a:spcAft>
              <a:buSzPts val="2400"/>
              <a:buNone/>
            </a:pPr>
            <a:r>
              <a:t/>
            </a:r>
            <a:endParaRPr b="1" sz="4000"/>
          </a:p>
          <a:p>
            <a:pPr indent="0" lvl="1" marL="365760" rtl="0" algn="l">
              <a:lnSpc>
                <a:spcPct val="100000"/>
              </a:lnSpc>
              <a:spcBef>
                <a:spcPts val="550"/>
              </a:spcBef>
              <a:spcAft>
                <a:spcPts val="0"/>
              </a:spcAft>
              <a:buSzPts val="2100"/>
              <a:buNone/>
            </a:pPr>
            <a:r>
              <a:t/>
            </a:r>
            <a:endParaRPr b="1" sz="3000"/>
          </a:p>
          <a:p>
            <a:pPr indent="0" lvl="0" marL="0" rtl="0" algn="l">
              <a:lnSpc>
                <a:spcPct val="100000"/>
              </a:lnSpc>
              <a:spcBef>
                <a:spcPts val="700"/>
              </a:spcBef>
              <a:spcAft>
                <a:spcPts val="0"/>
              </a:spcAft>
              <a:buSzPts val="1740"/>
              <a:buNone/>
            </a:pPr>
            <a:r>
              <a:t/>
            </a:r>
            <a:endParaRPr/>
          </a:p>
          <a:p>
            <a:pPr indent="0" lvl="0" marL="0" rtl="0" algn="l">
              <a:lnSpc>
                <a:spcPct val="100000"/>
              </a:lnSpc>
              <a:spcBef>
                <a:spcPts val="700"/>
              </a:spcBef>
              <a:spcAft>
                <a:spcPts val="0"/>
              </a:spcAft>
              <a:buSzPts val="1080"/>
              <a:buNone/>
            </a:pPr>
            <a:r>
              <a:t/>
            </a:r>
            <a:endParaRPr sz="100"/>
          </a:p>
          <a:p>
            <a:pPr indent="0" lvl="0" marL="0" rtl="0" algn="l">
              <a:lnSpc>
                <a:spcPct val="100000"/>
              </a:lnSpc>
              <a:spcBef>
                <a:spcPts val="700"/>
              </a:spcBef>
              <a:spcAft>
                <a:spcPts val="0"/>
              </a:spcAft>
              <a:buSzPts val="1740"/>
              <a:buNone/>
            </a:pPr>
            <a:r>
              <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1"/>
          <p:cNvSpPr txBox="1"/>
          <p:nvPr>
            <p:ph type="title"/>
          </p:nvPr>
        </p:nvSpPr>
        <p:spPr>
          <a:xfrm>
            <a:off x="1219200" y="590550"/>
            <a:ext cx="7924800" cy="685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780"/>
              <a:buFont typeface="Twentieth Century"/>
              <a:buNone/>
            </a:pPr>
            <a:r>
              <a:rPr b="1" lang="en-US" sz="3780">
                <a:solidFill>
                  <a:schemeClr val="dk1"/>
                </a:solidFill>
              </a:rPr>
              <a:t>UPCOMING EVENTS &amp; TESTING DATES</a:t>
            </a:r>
            <a:endParaRPr b="1" sz="3780">
              <a:solidFill>
                <a:schemeClr val="dk1"/>
              </a:solidFill>
            </a:endParaRPr>
          </a:p>
        </p:txBody>
      </p:sp>
      <p:sp>
        <p:nvSpPr>
          <p:cNvPr id="341" name="Google Shape;341;p31"/>
          <p:cNvSpPr/>
          <p:nvPr/>
        </p:nvSpPr>
        <p:spPr>
          <a:xfrm>
            <a:off x="0" y="1140995"/>
            <a:ext cx="9143929" cy="168441"/>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42" name="Google Shape;342;p31"/>
          <p:cNvSpPr/>
          <p:nvPr/>
        </p:nvSpPr>
        <p:spPr>
          <a:xfrm>
            <a:off x="1295400" y="1123949"/>
            <a:ext cx="7848600" cy="16844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43" name="Google Shape;343;p31"/>
          <p:cNvSpPr/>
          <p:nvPr/>
        </p:nvSpPr>
        <p:spPr>
          <a:xfrm>
            <a:off x="0" y="1123949"/>
            <a:ext cx="1058708" cy="16844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44" name="Google Shape;344;p31"/>
          <p:cNvSpPr txBox="1"/>
          <p:nvPr/>
        </p:nvSpPr>
        <p:spPr>
          <a:xfrm>
            <a:off x="1219200" y="214564"/>
            <a:ext cx="7543800" cy="6858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37"/>
              <a:buFont typeface="Twentieth Century"/>
              <a:buNone/>
            </a:pPr>
            <a:r>
              <a:rPr b="1" i="0" lang="en-US" sz="2437" u="none" cap="none" strike="noStrike">
                <a:solidFill>
                  <a:schemeClr val="dk1"/>
                </a:solidFill>
                <a:latin typeface="Twentieth Century"/>
                <a:ea typeface="Twentieth Century"/>
                <a:cs typeface="Twentieth Century"/>
                <a:sym typeface="Twentieth Century"/>
              </a:rPr>
              <a:t>OFFICE OF STUDENT LIFE</a:t>
            </a:r>
            <a:endParaRPr b="1" i="0" sz="2437" u="none" cap="none" strike="noStrike">
              <a:solidFill>
                <a:schemeClr val="dk1"/>
              </a:solidFill>
              <a:latin typeface="Twentieth Century"/>
              <a:ea typeface="Twentieth Century"/>
              <a:cs typeface="Twentieth Century"/>
              <a:sym typeface="Twentieth Century"/>
            </a:endParaRPr>
          </a:p>
        </p:txBody>
      </p:sp>
      <p:pic>
        <p:nvPicPr>
          <p:cNvPr id="345" name="Google Shape;345;p31"/>
          <p:cNvPicPr preferRelativeResize="0"/>
          <p:nvPr/>
        </p:nvPicPr>
        <p:blipFill rotWithShape="1">
          <a:blip r:embed="rId3">
            <a:alphaModFix/>
          </a:blip>
          <a:srcRect b="6011" l="0" r="88186" t="0"/>
          <a:stretch/>
        </p:blipFill>
        <p:spPr>
          <a:xfrm>
            <a:off x="132844" y="156911"/>
            <a:ext cx="800100" cy="942975"/>
          </a:xfrm>
          <a:prstGeom prst="rect">
            <a:avLst/>
          </a:prstGeom>
          <a:noFill/>
          <a:ln>
            <a:noFill/>
          </a:ln>
        </p:spPr>
      </p:pic>
      <p:graphicFrame>
        <p:nvGraphicFramePr>
          <p:cNvPr id="346" name="Google Shape;346;p31"/>
          <p:cNvGraphicFramePr/>
          <p:nvPr/>
        </p:nvGraphicFramePr>
        <p:xfrm>
          <a:off x="228600" y="1450809"/>
          <a:ext cx="3000000" cy="3000000"/>
        </p:xfrm>
        <a:graphic>
          <a:graphicData uri="http://schemas.openxmlformats.org/drawingml/2006/table">
            <a:tbl>
              <a:tblPr bandRow="1">
                <a:noFill/>
                <a:tableStyleId>{B2686FAE-C0B5-42EF-9EED-7E9FE6C1BF0E}</a:tableStyleId>
              </a:tblPr>
              <a:tblGrid>
                <a:gridCol w="5562600"/>
                <a:gridCol w="3200400"/>
              </a:tblGrid>
              <a:tr h="136725">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t>ACTIVITY</a:t>
                      </a:r>
                      <a:endParaRPr b="1" sz="1500" u="none" cap="none" strike="noStrike">
                        <a:latin typeface="Cambria"/>
                        <a:ea typeface="Cambria"/>
                        <a:cs typeface="Cambria"/>
                        <a:sym typeface="Cambria"/>
                      </a:endParaRPr>
                    </a:p>
                  </a:txBody>
                  <a:tcPr marT="0" marB="0" marR="75400" marL="75400"/>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t>DATE</a:t>
                      </a:r>
                      <a:endParaRPr b="1" sz="1500" u="none" cap="none" strike="noStrike">
                        <a:latin typeface="Cambria"/>
                        <a:ea typeface="Cambria"/>
                        <a:cs typeface="Cambria"/>
                        <a:sym typeface="Cambria"/>
                      </a:endParaRPr>
                    </a:p>
                  </a:txBody>
                  <a:tcPr marT="0" marB="0" marR="75400" marL="75400"/>
                </a:tc>
              </a:tr>
              <a:tr h="236975">
                <a:tc>
                  <a:txBody>
                    <a:bodyPr/>
                    <a:lstStyle/>
                    <a:p>
                      <a:pPr indent="0" lvl="0" marL="0" marR="0" rtl="0" algn="ctr">
                        <a:lnSpc>
                          <a:spcPct val="100000"/>
                        </a:lnSpc>
                        <a:spcBef>
                          <a:spcPts val="0"/>
                        </a:spcBef>
                        <a:spcAft>
                          <a:spcPts val="0"/>
                        </a:spcAft>
                        <a:buClr>
                          <a:srgbClr val="000000"/>
                        </a:buClr>
                        <a:buSzPts val="1300"/>
                        <a:buFont typeface="Arial"/>
                        <a:buNone/>
                      </a:pPr>
                      <a:r>
                        <a:rPr lang="en-US" sz="1300" u="sng" cap="none" strike="noStrike">
                          <a:solidFill>
                            <a:schemeClr val="hlink"/>
                          </a:solidFill>
                          <a:latin typeface="Times New Roman"/>
                          <a:ea typeface="Times New Roman"/>
                          <a:cs typeface="Times New Roman"/>
                          <a:sym typeface="Times New Roman"/>
                          <a:hlinkClick r:id="rId4"/>
                        </a:rPr>
                        <a:t>Aetna Healthcare Screening</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300"/>
                        <a:buFont typeface="Arial"/>
                        <a:buNone/>
                      </a:pPr>
                      <a:r>
                        <a:rPr lang="en-US" sz="1300" u="sng" cap="none" strike="noStrike">
                          <a:solidFill>
                            <a:schemeClr val="hlink"/>
                          </a:solidFill>
                          <a:latin typeface="Times New Roman"/>
                          <a:ea typeface="Times New Roman"/>
                          <a:cs typeface="Times New Roman"/>
                          <a:sym typeface="Times New Roman"/>
                          <a:hlinkClick r:id="rId5"/>
                        </a:rPr>
                        <a:t>Back to Back Bash</a:t>
                      </a:r>
                      <a:r>
                        <a:rPr lang="en-US" sz="1300" u="none" cap="none" strike="noStrike">
                          <a:latin typeface="Times New Roman"/>
                          <a:ea typeface="Times New Roman"/>
                          <a:cs typeface="Times New Roman"/>
                          <a:sym typeface="Times New Roman"/>
                        </a:rPr>
                        <a:t> (11AM-3PM)</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Aug. 24, 2019</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 </a:t>
                      </a:r>
                      <a:endParaRPr sz="1300" u="none" cap="none" strike="noStrike">
                        <a:latin typeface="Times New Roman"/>
                        <a:ea typeface="Times New Roman"/>
                        <a:cs typeface="Times New Roman"/>
                        <a:sym typeface="Times New Roman"/>
                      </a:endParaRPr>
                    </a:p>
                  </a:txBody>
                  <a:tcPr marT="0" marB="0" marR="75400" marL="75400"/>
                </a:tc>
              </a:tr>
              <a:tr h="473950">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Professional Development SST Members (First Avenue School)</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District Back Pack giveaway (School Stadium/3PM-6PM)</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Aug. 29, 2019</a:t>
                      </a:r>
                      <a:endParaRPr sz="1400" u="none" cap="none" strike="noStrike"/>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Suicide Prevention Month</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Sept. 1 – Sept. 30,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2020 Mentors by 2020 Launch</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Sept. 1,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Week of Respect</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Oct. 7 – Oct. 11,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DEA Summit (Grades 6-8)</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Oct. 9,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Violence Awareness Week</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Oct. 21 – Oct. 25,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Red Ribbon Campaign</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Oct. 23 – Oct. 31,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American Education Week</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Nov. 11—Nov. 15,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Essex/Newark HBCU College Fair</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Nov. 21, 2019</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NJ School Counselor Week</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Feb. 3 – Feb. 7, 2020</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School Social Work Week</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March 1 – March 7, 2020</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National Prevention Week</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May 11 – May 15, 2020</a:t>
                      </a:r>
                      <a:endParaRPr sz="1300" u="none" cap="none" strike="noStrike">
                        <a:latin typeface="Times New Roman"/>
                        <a:ea typeface="Times New Roman"/>
                        <a:cs typeface="Times New Roman"/>
                        <a:sym typeface="Times New Roman"/>
                      </a:endParaRPr>
                    </a:p>
                  </a:txBody>
                  <a:tcPr marT="0" marB="0" marR="75400" marL="75400"/>
                </a:tc>
              </a:tr>
              <a:tr h="177725">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Pride Month</a:t>
                      </a:r>
                      <a:endParaRPr sz="1300" u="none" cap="none" strike="noStrike">
                        <a:latin typeface="Times New Roman"/>
                        <a:ea typeface="Times New Roman"/>
                        <a:cs typeface="Times New Roman"/>
                        <a:sym typeface="Times New Roman"/>
                      </a:endParaRPr>
                    </a:p>
                  </a:txBody>
                  <a:tcPr marT="0" marB="0" marR="75400" marL="7540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Times New Roman"/>
                          <a:ea typeface="Times New Roman"/>
                          <a:cs typeface="Times New Roman"/>
                          <a:sym typeface="Times New Roman"/>
                        </a:rPr>
                        <a:t>June 1 – June 22, 2020</a:t>
                      </a:r>
                      <a:endParaRPr sz="1300" u="none" cap="none" strike="noStrike">
                        <a:latin typeface="Times New Roman"/>
                        <a:ea typeface="Times New Roman"/>
                        <a:cs typeface="Times New Roman"/>
                        <a:sym typeface="Times New Roman"/>
                      </a:endParaRPr>
                    </a:p>
                  </a:txBody>
                  <a:tcPr marT="0" marB="0" marR="75400" marL="7540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2"/>
          <p:cNvSpPr txBox="1"/>
          <p:nvPr>
            <p:ph type="title"/>
          </p:nvPr>
        </p:nvSpPr>
        <p:spPr>
          <a:xfrm>
            <a:off x="1219200" y="590550"/>
            <a:ext cx="7924800" cy="685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780"/>
              <a:buFont typeface="Twentieth Century"/>
              <a:buNone/>
            </a:pPr>
            <a:r>
              <a:rPr b="1" lang="en-US" sz="3780">
                <a:solidFill>
                  <a:schemeClr val="dk1"/>
                </a:solidFill>
              </a:rPr>
              <a:t>UPCOMING EVENTS &amp; TESTING DATES</a:t>
            </a:r>
            <a:endParaRPr b="1" sz="3780">
              <a:solidFill>
                <a:schemeClr val="dk1"/>
              </a:solidFill>
            </a:endParaRPr>
          </a:p>
        </p:txBody>
      </p:sp>
      <p:sp>
        <p:nvSpPr>
          <p:cNvPr id="352" name="Google Shape;352;p32"/>
          <p:cNvSpPr/>
          <p:nvPr/>
        </p:nvSpPr>
        <p:spPr>
          <a:xfrm>
            <a:off x="0" y="1140995"/>
            <a:ext cx="9143929" cy="168441"/>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3" name="Google Shape;353;p32"/>
          <p:cNvSpPr/>
          <p:nvPr/>
        </p:nvSpPr>
        <p:spPr>
          <a:xfrm>
            <a:off x="1295400" y="1123949"/>
            <a:ext cx="7848600" cy="16844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4" name="Google Shape;354;p32"/>
          <p:cNvSpPr/>
          <p:nvPr/>
        </p:nvSpPr>
        <p:spPr>
          <a:xfrm>
            <a:off x="0" y="1123949"/>
            <a:ext cx="1058708" cy="16844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55" name="Google Shape;355;p32"/>
          <p:cNvSpPr txBox="1"/>
          <p:nvPr/>
        </p:nvSpPr>
        <p:spPr>
          <a:xfrm>
            <a:off x="1219200" y="214564"/>
            <a:ext cx="7543800" cy="6858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37"/>
              <a:buFont typeface="Twentieth Century"/>
              <a:buNone/>
            </a:pPr>
            <a:r>
              <a:rPr b="1" i="0" lang="en-US" sz="2437" u="none" cap="none" strike="noStrike">
                <a:solidFill>
                  <a:schemeClr val="dk1"/>
                </a:solidFill>
                <a:latin typeface="Twentieth Century"/>
                <a:ea typeface="Twentieth Century"/>
                <a:cs typeface="Twentieth Century"/>
                <a:sym typeface="Twentieth Century"/>
              </a:rPr>
              <a:t>OFFICE OF STUDENT LIFE</a:t>
            </a:r>
            <a:endParaRPr b="1" i="0" sz="2437" u="none" cap="none" strike="noStrike">
              <a:solidFill>
                <a:schemeClr val="dk1"/>
              </a:solidFill>
              <a:latin typeface="Twentieth Century"/>
              <a:ea typeface="Twentieth Century"/>
              <a:cs typeface="Twentieth Century"/>
              <a:sym typeface="Twentieth Century"/>
            </a:endParaRPr>
          </a:p>
        </p:txBody>
      </p:sp>
      <p:pic>
        <p:nvPicPr>
          <p:cNvPr id="356" name="Google Shape;356;p32"/>
          <p:cNvPicPr preferRelativeResize="0"/>
          <p:nvPr/>
        </p:nvPicPr>
        <p:blipFill rotWithShape="1">
          <a:blip r:embed="rId3">
            <a:alphaModFix/>
          </a:blip>
          <a:srcRect b="6011" l="0" r="88186" t="0"/>
          <a:stretch/>
        </p:blipFill>
        <p:spPr>
          <a:xfrm>
            <a:off x="132844" y="156911"/>
            <a:ext cx="800100" cy="942975"/>
          </a:xfrm>
          <a:prstGeom prst="rect">
            <a:avLst/>
          </a:prstGeom>
          <a:noFill/>
          <a:ln>
            <a:noFill/>
          </a:ln>
        </p:spPr>
      </p:pic>
      <p:graphicFrame>
        <p:nvGraphicFramePr>
          <p:cNvPr id="357" name="Google Shape;357;p32"/>
          <p:cNvGraphicFramePr/>
          <p:nvPr/>
        </p:nvGraphicFramePr>
        <p:xfrm>
          <a:off x="1790664" y="1605262"/>
          <a:ext cx="3000000" cy="3000000"/>
        </p:xfrm>
        <a:graphic>
          <a:graphicData uri="http://schemas.openxmlformats.org/drawingml/2006/table">
            <a:tbl>
              <a:tblPr bandRow="1">
                <a:noFill/>
                <a:tableStyleId>{B2686FAE-C0B5-42EF-9EED-7E9FE6C1BF0E}</a:tableStyleId>
              </a:tblPr>
              <a:tblGrid>
                <a:gridCol w="3326650"/>
                <a:gridCol w="3340875"/>
              </a:tblGrid>
              <a:tr h="377975">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SAT TEST DATES</a:t>
                      </a:r>
                      <a:endParaRPr b="1" sz="20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ACT TEST DATES</a:t>
                      </a:r>
                      <a:endParaRPr b="1" sz="2000" u="none" cap="none" strike="noStrike">
                        <a:latin typeface="Cambria"/>
                        <a:ea typeface="Cambria"/>
                        <a:cs typeface="Cambria"/>
                        <a:sym typeface="Cambria"/>
                      </a:endParaRPr>
                    </a:p>
                  </a:txBody>
                  <a:tcPr marT="0" marB="0" marR="68575" marL="68575"/>
                </a:tc>
              </a:tr>
              <a:tr h="37797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August 24, 2019</a:t>
                      </a:r>
                      <a:endParaRPr sz="12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September 14, 2019</a:t>
                      </a:r>
                      <a:endParaRPr sz="1200" u="none" cap="none" strike="noStrike">
                        <a:latin typeface="Cambria"/>
                        <a:ea typeface="Cambria"/>
                        <a:cs typeface="Cambria"/>
                        <a:sym typeface="Cambria"/>
                      </a:endParaRPr>
                    </a:p>
                  </a:txBody>
                  <a:tcPr marT="0" marB="0" marR="68575" marL="68575"/>
                </a:tc>
              </a:tr>
              <a:tr h="37797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October 5, 2019</a:t>
                      </a:r>
                      <a:endParaRPr sz="12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October 26, 2019</a:t>
                      </a:r>
                      <a:endParaRPr sz="1200" u="none" cap="none" strike="noStrike">
                        <a:latin typeface="Cambria"/>
                        <a:ea typeface="Cambria"/>
                        <a:cs typeface="Cambria"/>
                        <a:sym typeface="Cambria"/>
                      </a:endParaRPr>
                    </a:p>
                  </a:txBody>
                  <a:tcPr marT="0" marB="0" marR="68575" marL="68575"/>
                </a:tc>
              </a:tr>
              <a:tr h="37797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November 2, 2019</a:t>
                      </a:r>
                      <a:endParaRPr sz="12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December 14, 2019</a:t>
                      </a:r>
                      <a:endParaRPr sz="1200" u="none" cap="none" strike="noStrike">
                        <a:latin typeface="Cambria"/>
                        <a:ea typeface="Cambria"/>
                        <a:cs typeface="Cambria"/>
                        <a:sym typeface="Cambria"/>
                      </a:endParaRPr>
                    </a:p>
                  </a:txBody>
                  <a:tcPr marT="0" marB="0" marR="68575" marL="68575"/>
                </a:tc>
              </a:tr>
              <a:tr h="37797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December 7, 2019</a:t>
                      </a:r>
                      <a:endParaRPr sz="12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February 8, 2020</a:t>
                      </a:r>
                      <a:endParaRPr sz="1200" u="none" cap="none" strike="noStrike">
                        <a:latin typeface="Cambria"/>
                        <a:ea typeface="Cambria"/>
                        <a:cs typeface="Cambria"/>
                        <a:sym typeface="Cambria"/>
                      </a:endParaRPr>
                    </a:p>
                  </a:txBody>
                  <a:tcPr marT="0" marB="0" marR="68575" marL="68575"/>
                </a:tc>
              </a:tr>
              <a:tr h="37797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March 14, 2020</a:t>
                      </a:r>
                      <a:endParaRPr sz="12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April 4, 2020</a:t>
                      </a:r>
                      <a:endParaRPr sz="1200" u="none" cap="none" strike="noStrike">
                        <a:latin typeface="Cambria"/>
                        <a:ea typeface="Cambria"/>
                        <a:cs typeface="Cambria"/>
                        <a:sym typeface="Cambria"/>
                      </a:endParaRPr>
                    </a:p>
                  </a:txBody>
                  <a:tcPr marT="0" marB="0" marR="68575" marL="68575"/>
                </a:tc>
              </a:tr>
              <a:tr h="37797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May 2, 2020</a:t>
                      </a:r>
                      <a:endParaRPr sz="12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June 13, 2020</a:t>
                      </a:r>
                      <a:endParaRPr sz="1200" u="none" cap="none" strike="noStrike">
                        <a:latin typeface="Cambria"/>
                        <a:ea typeface="Cambria"/>
                        <a:cs typeface="Cambria"/>
                        <a:sym typeface="Cambria"/>
                      </a:endParaRPr>
                    </a:p>
                  </a:txBody>
                  <a:tcPr marT="0" marB="0" marR="68575" marL="68575"/>
                </a:tc>
              </a:tr>
              <a:tr h="377975">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June 6, 2020</a:t>
                      </a:r>
                      <a:endParaRPr sz="1200" u="none" cap="none" strike="noStrike">
                        <a:latin typeface="Cambria"/>
                        <a:ea typeface="Cambria"/>
                        <a:cs typeface="Cambria"/>
                        <a:sym typeface="Cambria"/>
                      </a:endParaRPr>
                    </a:p>
                  </a:txBody>
                  <a:tcPr marT="0" marB="0" marR="68575" marL="68575"/>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July 18, 2020</a:t>
                      </a:r>
                      <a:endParaRPr sz="1200" u="none" cap="none" strike="noStrike">
                        <a:latin typeface="Cambria"/>
                        <a:ea typeface="Cambria"/>
                        <a:cs typeface="Cambria"/>
                        <a:sym typeface="Cambria"/>
                      </a:endParaRPr>
                    </a:p>
                  </a:txBody>
                  <a:tcPr marT="0" marB="0" marR="68575" marL="6857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g33e971951c_0_22"/>
          <p:cNvSpPr txBox="1"/>
          <p:nvPr>
            <p:ph type="title"/>
          </p:nvPr>
        </p:nvSpPr>
        <p:spPr>
          <a:xfrm>
            <a:off x="1219200" y="270510"/>
            <a:ext cx="7543800" cy="1005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4200"/>
              <a:buFont typeface="Twentieth Century"/>
              <a:buNone/>
            </a:pPr>
            <a:r>
              <a:rPr b="1" lang="en-US">
                <a:solidFill>
                  <a:schemeClr val="dk1"/>
                </a:solidFill>
              </a:rPr>
              <a:t>Break Out Session</a:t>
            </a:r>
            <a:endParaRPr b="1">
              <a:solidFill>
                <a:schemeClr val="dk1"/>
              </a:solidFill>
            </a:endParaRPr>
          </a:p>
        </p:txBody>
      </p:sp>
      <p:sp>
        <p:nvSpPr>
          <p:cNvPr id="363" name="Google Shape;363;g33e971951c_0_22"/>
          <p:cNvSpPr txBox="1"/>
          <p:nvPr>
            <p:ph idx="2" type="body"/>
          </p:nvPr>
        </p:nvSpPr>
        <p:spPr>
          <a:xfrm>
            <a:off x="132850" y="1309425"/>
            <a:ext cx="8934900" cy="3834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700"/>
              </a:spcBef>
              <a:spcAft>
                <a:spcPts val="0"/>
              </a:spcAft>
              <a:buNone/>
            </a:pPr>
            <a:r>
              <a:rPr b="1" lang="en-US" sz="2400"/>
              <a:t>Break Out Sessions </a:t>
            </a:r>
            <a:endParaRPr b="1" sz="2400"/>
          </a:p>
          <a:p>
            <a:pPr indent="-355600" lvl="0" marL="457200" rtl="0" algn="l">
              <a:lnSpc>
                <a:spcPct val="100000"/>
              </a:lnSpc>
              <a:spcBef>
                <a:spcPts val="700"/>
              </a:spcBef>
              <a:spcAft>
                <a:spcPts val="0"/>
              </a:spcAft>
              <a:buSzPts val="2000"/>
              <a:buChar char="❖"/>
            </a:pPr>
            <a:r>
              <a:rPr lang="en-US" sz="2000"/>
              <a:t>Elementary: School Counselors</a:t>
            </a:r>
            <a:endParaRPr sz="2000"/>
          </a:p>
          <a:p>
            <a:pPr indent="-355600" lvl="1" marL="1371600" rtl="0" algn="l">
              <a:lnSpc>
                <a:spcPct val="100000"/>
              </a:lnSpc>
              <a:spcBef>
                <a:spcPts val="0"/>
              </a:spcBef>
              <a:spcAft>
                <a:spcPts val="0"/>
              </a:spcAft>
              <a:buSzPts val="2000"/>
              <a:buChar char="➢"/>
            </a:pPr>
            <a:r>
              <a:rPr lang="en-US" sz="2000"/>
              <a:t>Location: Room 148- Music Room</a:t>
            </a:r>
            <a:endParaRPr sz="2000"/>
          </a:p>
          <a:p>
            <a:pPr indent="-355600" lvl="0" marL="457200" rtl="0" algn="l">
              <a:lnSpc>
                <a:spcPct val="100000"/>
              </a:lnSpc>
              <a:spcBef>
                <a:spcPts val="0"/>
              </a:spcBef>
              <a:spcAft>
                <a:spcPts val="0"/>
              </a:spcAft>
              <a:buSzPts val="2000"/>
              <a:buChar char="❖"/>
            </a:pPr>
            <a:r>
              <a:rPr lang="en-US" sz="2000"/>
              <a:t>High School: School Counselors</a:t>
            </a:r>
            <a:endParaRPr sz="2000"/>
          </a:p>
          <a:p>
            <a:pPr indent="-355600" lvl="1" marL="1371600" rtl="0" algn="l">
              <a:lnSpc>
                <a:spcPct val="100000"/>
              </a:lnSpc>
              <a:spcBef>
                <a:spcPts val="0"/>
              </a:spcBef>
              <a:spcAft>
                <a:spcPts val="0"/>
              </a:spcAft>
              <a:buSzPts val="2000"/>
              <a:buChar char="➢"/>
            </a:pPr>
            <a:r>
              <a:rPr lang="en-US" sz="2000"/>
              <a:t>Location: 148a- Music Room</a:t>
            </a:r>
            <a:endParaRPr sz="2000"/>
          </a:p>
          <a:p>
            <a:pPr indent="-355600" lvl="0" marL="457200" rtl="0" algn="l">
              <a:lnSpc>
                <a:spcPct val="100000"/>
              </a:lnSpc>
              <a:spcBef>
                <a:spcPts val="0"/>
              </a:spcBef>
              <a:spcAft>
                <a:spcPts val="0"/>
              </a:spcAft>
              <a:buSzPts val="2000"/>
              <a:buChar char="❖"/>
            </a:pPr>
            <a:r>
              <a:rPr lang="en-US" sz="2000"/>
              <a:t>Social Workers (ALL)</a:t>
            </a:r>
            <a:endParaRPr sz="2000"/>
          </a:p>
          <a:p>
            <a:pPr indent="-355600" lvl="1" marL="1371600" rtl="0" algn="l">
              <a:lnSpc>
                <a:spcPct val="100000"/>
              </a:lnSpc>
              <a:spcBef>
                <a:spcPts val="0"/>
              </a:spcBef>
              <a:spcAft>
                <a:spcPts val="0"/>
              </a:spcAft>
              <a:buSzPts val="2000"/>
              <a:buChar char="➢"/>
            </a:pPr>
            <a:r>
              <a:rPr lang="en-US" sz="2000"/>
              <a:t>Location: Auditorium</a:t>
            </a:r>
            <a:endParaRPr sz="2000"/>
          </a:p>
          <a:p>
            <a:pPr indent="-355600" lvl="0" marL="457200" rtl="0" algn="l">
              <a:lnSpc>
                <a:spcPct val="100000"/>
              </a:lnSpc>
              <a:spcBef>
                <a:spcPts val="0"/>
              </a:spcBef>
              <a:spcAft>
                <a:spcPts val="0"/>
              </a:spcAft>
              <a:buSzPts val="2000"/>
              <a:buChar char="❖"/>
            </a:pPr>
            <a:r>
              <a:rPr lang="en-US" sz="2000"/>
              <a:t>Attendance Counselors and Truancy</a:t>
            </a:r>
            <a:endParaRPr sz="2000"/>
          </a:p>
          <a:p>
            <a:pPr indent="-355600" lvl="1" marL="1371600" rtl="0" algn="l">
              <a:lnSpc>
                <a:spcPct val="100000"/>
              </a:lnSpc>
              <a:spcBef>
                <a:spcPts val="0"/>
              </a:spcBef>
              <a:spcAft>
                <a:spcPts val="0"/>
              </a:spcAft>
              <a:buSzPts val="2000"/>
              <a:buChar char="➢"/>
            </a:pPr>
            <a:r>
              <a:rPr lang="en-US" sz="2000"/>
              <a:t>Location: Cafeteria</a:t>
            </a:r>
            <a:endParaRPr sz="2000"/>
          </a:p>
          <a:p>
            <a:pPr indent="0" lvl="0" marL="0" rtl="0" algn="l">
              <a:lnSpc>
                <a:spcPct val="100000"/>
              </a:lnSpc>
              <a:spcBef>
                <a:spcPts val="700"/>
              </a:spcBef>
              <a:spcAft>
                <a:spcPts val="0"/>
              </a:spcAft>
              <a:buNone/>
            </a:pPr>
            <a:r>
              <a:t/>
            </a:r>
            <a:endParaRPr sz="2000"/>
          </a:p>
          <a:p>
            <a:pPr indent="0" lvl="0" marL="0" rtl="0" algn="ctr">
              <a:lnSpc>
                <a:spcPct val="100000"/>
              </a:lnSpc>
              <a:spcBef>
                <a:spcPts val="700"/>
              </a:spcBef>
              <a:spcAft>
                <a:spcPts val="0"/>
              </a:spcAft>
              <a:buNone/>
            </a:pPr>
            <a:r>
              <a:rPr b="1" lang="en-US" sz="2000"/>
              <a:t>LUNCH: 12:15pm-1:00pm</a:t>
            </a:r>
            <a:endParaRPr b="1" sz="2000"/>
          </a:p>
        </p:txBody>
      </p:sp>
      <p:sp>
        <p:nvSpPr>
          <p:cNvPr id="364" name="Google Shape;364;g33e971951c_0_22"/>
          <p:cNvSpPr/>
          <p:nvPr/>
        </p:nvSpPr>
        <p:spPr>
          <a:xfrm>
            <a:off x="0" y="1140995"/>
            <a:ext cx="9144000" cy="1683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65" name="Google Shape;365;g33e971951c_0_22"/>
          <p:cNvSpPr/>
          <p:nvPr/>
        </p:nvSpPr>
        <p:spPr>
          <a:xfrm>
            <a:off x="1295400" y="1123949"/>
            <a:ext cx="7848600" cy="168300"/>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366" name="Google Shape;366;g33e971951c_0_22"/>
          <p:cNvSpPr/>
          <p:nvPr/>
        </p:nvSpPr>
        <p:spPr>
          <a:xfrm>
            <a:off x="0" y="1123949"/>
            <a:ext cx="1058700" cy="168300"/>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367" name="Google Shape;367;g33e971951c_0_22"/>
          <p:cNvPicPr preferRelativeResize="0"/>
          <p:nvPr/>
        </p:nvPicPr>
        <p:blipFill rotWithShape="1">
          <a:blip r:embed="rId3">
            <a:alphaModFix/>
          </a:blip>
          <a:srcRect b="6015" l="0" r="88185" t="0"/>
          <a:stretch/>
        </p:blipFill>
        <p:spPr>
          <a:xfrm>
            <a:off x="132844" y="156911"/>
            <a:ext cx="800100" cy="942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
          <p:cNvSpPr txBox="1"/>
          <p:nvPr>
            <p:ph type="title"/>
          </p:nvPr>
        </p:nvSpPr>
        <p:spPr>
          <a:xfrm>
            <a:off x="1219200" y="270510"/>
            <a:ext cx="7543800" cy="100584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4200"/>
              <a:buFont typeface="Twentieth Century"/>
              <a:buNone/>
            </a:pPr>
            <a:r>
              <a:rPr b="1" lang="en-US">
                <a:solidFill>
                  <a:schemeClr val="dk1"/>
                </a:solidFill>
              </a:rPr>
              <a:t>TABLE OF CONTENTS</a:t>
            </a:r>
            <a:endParaRPr b="1">
              <a:solidFill>
                <a:schemeClr val="dk1"/>
              </a:solidFill>
            </a:endParaRPr>
          </a:p>
        </p:txBody>
      </p:sp>
      <p:sp>
        <p:nvSpPr>
          <p:cNvPr id="199" name="Google Shape;199;p2"/>
          <p:cNvSpPr txBox="1"/>
          <p:nvPr>
            <p:ph idx="1" type="body"/>
          </p:nvPr>
        </p:nvSpPr>
        <p:spPr>
          <a:xfrm>
            <a:off x="132844" y="1428750"/>
            <a:ext cx="914400" cy="3505200"/>
          </a:xfrm>
          <a:prstGeom prst="rect">
            <a:avLst/>
          </a:prstGeom>
          <a:solidFill>
            <a:srgbClr val="800000"/>
          </a:solidFill>
          <a:ln cap="flat" cmpd="sng" w="9525">
            <a:solidFill>
              <a:srgbClr val="800000"/>
            </a:solidFill>
            <a:prstDash val="solid"/>
            <a:round/>
            <a:headEnd len="sm" w="sm" type="none"/>
            <a:tailEnd len="sm" w="sm" type="none"/>
          </a:ln>
        </p:spPr>
        <p:txBody>
          <a:bodyPr anchorCtr="0" anchor="t" bIns="91425" lIns="137150" spcFirstLastPara="1" rIns="137150" wrap="square" tIns="182875">
            <a:noAutofit/>
          </a:bodyPr>
          <a:lstStyle/>
          <a:p>
            <a:pPr indent="0" lvl="0" marL="0" rtl="0" algn="ctr">
              <a:lnSpc>
                <a:spcPct val="100000"/>
              </a:lnSpc>
              <a:spcBef>
                <a:spcPts val="0"/>
              </a:spcBef>
              <a:spcAft>
                <a:spcPts val="0"/>
              </a:spcAft>
              <a:buSzPts val="2100"/>
              <a:buNone/>
            </a:pPr>
            <a:r>
              <a:rPr lang="en-US" sz="3500">
                <a:latin typeface="Arial Black"/>
                <a:ea typeface="Arial Black"/>
                <a:cs typeface="Arial Black"/>
                <a:sym typeface="Arial Black"/>
              </a:rPr>
              <a:t>A</a:t>
            </a:r>
            <a:endParaRPr/>
          </a:p>
          <a:p>
            <a:pPr indent="0" lvl="0" marL="0" rtl="0" algn="ctr">
              <a:lnSpc>
                <a:spcPct val="100000"/>
              </a:lnSpc>
              <a:spcBef>
                <a:spcPts val="0"/>
              </a:spcBef>
              <a:spcAft>
                <a:spcPts val="0"/>
              </a:spcAft>
              <a:buSzPts val="2100"/>
              <a:buNone/>
            </a:pPr>
            <a:r>
              <a:rPr lang="en-US" sz="3500">
                <a:latin typeface="Arial Black"/>
                <a:ea typeface="Arial Black"/>
                <a:cs typeface="Arial Black"/>
                <a:sym typeface="Arial Black"/>
              </a:rPr>
              <a:t>G</a:t>
            </a:r>
            <a:endParaRPr/>
          </a:p>
          <a:p>
            <a:pPr indent="0" lvl="0" marL="0" rtl="0" algn="ctr">
              <a:lnSpc>
                <a:spcPct val="100000"/>
              </a:lnSpc>
              <a:spcBef>
                <a:spcPts val="0"/>
              </a:spcBef>
              <a:spcAft>
                <a:spcPts val="0"/>
              </a:spcAft>
              <a:buSzPts val="2100"/>
              <a:buNone/>
            </a:pPr>
            <a:r>
              <a:rPr lang="en-US" sz="3500">
                <a:latin typeface="Arial Black"/>
                <a:ea typeface="Arial Black"/>
                <a:cs typeface="Arial Black"/>
                <a:sym typeface="Arial Black"/>
              </a:rPr>
              <a:t>E</a:t>
            </a:r>
            <a:endParaRPr/>
          </a:p>
          <a:p>
            <a:pPr indent="0" lvl="0" marL="0" rtl="0" algn="ctr">
              <a:lnSpc>
                <a:spcPct val="100000"/>
              </a:lnSpc>
              <a:spcBef>
                <a:spcPts val="0"/>
              </a:spcBef>
              <a:spcAft>
                <a:spcPts val="0"/>
              </a:spcAft>
              <a:buSzPts val="2100"/>
              <a:buNone/>
            </a:pPr>
            <a:r>
              <a:rPr lang="en-US" sz="3500">
                <a:latin typeface="Arial Black"/>
                <a:ea typeface="Arial Black"/>
                <a:cs typeface="Arial Black"/>
                <a:sym typeface="Arial Black"/>
              </a:rPr>
              <a:t>N</a:t>
            </a:r>
            <a:endParaRPr/>
          </a:p>
          <a:p>
            <a:pPr indent="0" lvl="0" marL="0" rtl="0" algn="ctr">
              <a:lnSpc>
                <a:spcPct val="100000"/>
              </a:lnSpc>
              <a:spcBef>
                <a:spcPts val="0"/>
              </a:spcBef>
              <a:spcAft>
                <a:spcPts val="0"/>
              </a:spcAft>
              <a:buSzPts val="2100"/>
              <a:buNone/>
            </a:pPr>
            <a:r>
              <a:rPr lang="en-US" sz="3500">
                <a:latin typeface="Arial Black"/>
                <a:ea typeface="Arial Black"/>
                <a:cs typeface="Arial Black"/>
                <a:sym typeface="Arial Black"/>
              </a:rPr>
              <a:t>D</a:t>
            </a:r>
            <a:endParaRPr/>
          </a:p>
          <a:p>
            <a:pPr indent="0" lvl="0" marL="0" rtl="0" algn="ctr">
              <a:lnSpc>
                <a:spcPct val="100000"/>
              </a:lnSpc>
              <a:spcBef>
                <a:spcPts val="0"/>
              </a:spcBef>
              <a:spcAft>
                <a:spcPts val="0"/>
              </a:spcAft>
              <a:buSzPts val="2100"/>
              <a:buNone/>
            </a:pPr>
            <a:r>
              <a:rPr lang="en-US" sz="3500">
                <a:latin typeface="Arial Black"/>
                <a:ea typeface="Arial Black"/>
                <a:cs typeface="Arial Black"/>
                <a:sym typeface="Arial Black"/>
              </a:rPr>
              <a:t>A</a:t>
            </a:r>
            <a:endParaRPr/>
          </a:p>
        </p:txBody>
      </p:sp>
      <p:sp>
        <p:nvSpPr>
          <p:cNvPr id="200" name="Google Shape;200;p2"/>
          <p:cNvSpPr txBox="1"/>
          <p:nvPr>
            <p:ph idx="2" type="body"/>
          </p:nvPr>
        </p:nvSpPr>
        <p:spPr>
          <a:xfrm>
            <a:off x="1219200" y="1309425"/>
            <a:ext cx="7613100" cy="3834000"/>
          </a:xfrm>
          <a:prstGeom prst="rect">
            <a:avLst/>
          </a:prstGeom>
          <a:noFill/>
          <a:ln>
            <a:noFill/>
          </a:ln>
        </p:spPr>
        <p:txBody>
          <a:bodyPr anchorCtr="0" anchor="t" bIns="45700" lIns="91425" spcFirstLastPara="1" rIns="91425" wrap="square" tIns="45700">
            <a:noAutofit/>
          </a:bodyPr>
          <a:lstStyle/>
          <a:p>
            <a:pPr indent="-336550" lvl="0" marL="320040" rtl="0" algn="l">
              <a:lnSpc>
                <a:spcPct val="100000"/>
              </a:lnSpc>
              <a:spcBef>
                <a:spcPts val="0"/>
              </a:spcBef>
              <a:spcAft>
                <a:spcPts val="0"/>
              </a:spcAft>
              <a:buSzPts val="2000"/>
              <a:buChar char="◻"/>
            </a:pPr>
            <a:r>
              <a:rPr lang="en-US" sz="2000"/>
              <a:t>Welcome Back</a:t>
            </a:r>
            <a:endParaRPr sz="2000"/>
          </a:p>
          <a:p>
            <a:pPr indent="-336550" lvl="0" marL="320040" rtl="0" algn="l">
              <a:lnSpc>
                <a:spcPct val="100000"/>
              </a:lnSpc>
              <a:spcBef>
                <a:spcPts val="700"/>
              </a:spcBef>
              <a:spcAft>
                <a:spcPts val="0"/>
              </a:spcAft>
              <a:buSzPts val="2000"/>
              <a:buChar char="◻"/>
            </a:pPr>
            <a:r>
              <a:rPr lang="en-US" sz="2000"/>
              <a:t>Department Organization</a:t>
            </a:r>
            <a:endParaRPr sz="2000"/>
          </a:p>
          <a:p>
            <a:pPr indent="-336550" lvl="0" marL="320040" rtl="0" algn="l">
              <a:lnSpc>
                <a:spcPct val="100000"/>
              </a:lnSpc>
              <a:spcBef>
                <a:spcPts val="700"/>
              </a:spcBef>
              <a:spcAft>
                <a:spcPts val="0"/>
              </a:spcAft>
              <a:buSzPts val="2000"/>
              <a:buChar char="◻"/>
            </a:pPr>
            <a:r>
              <a:rPr lang="en-US" sz="2000"/>
              <a:t>Culturally Relevant Pedagogy</a:t>
            </a:r>
            <a:endParaRPr sz="2000"/>
          </a:p>
          <a:p>
            <a:pPr indent="-336550" lvl="0" marL="320040" rtl="0" algn="l">
              <a:lnSpc>
                <a:spcPct val="100000"/>
              </a:lnSpc>
              <a:spcBef>
                <a:spcPts val="700"/>
              </a:spcBef>
              <a:spcAft>
                <a:spcPts val="0"/>
              </a:spcAft>
              <a:buSzPts val="2000"/>
              <a:buChar char="◻"/>
            </a:pPr>
            <a:r>
              <a:rPr lang="en-US" sz="2000"/>
              <a:t>Department Mission </a:t>
            </a:r>
            <a:endParaRPr sz="2000"/>
          </a:p>
          <a:p>
            <a:pPr indent="-336550" lvl="0" marL="320040" rtl="0" algn="l">
              <a:lnSpc>
                <a:spcPct val="100000"/>
              </a:lnSpc>
              <a:spcBef>
                <a:spcPts val="700"/>
              </a:spcBef>
              <a:spcAft>
                <a:spcPts val="0"/>
              </a:spcAft>
              <a:buSzPts val="2000"/>
              <a:buChar char="◻"/>
            </a:pPr>
            <a:r>
              <a:rPr lang="en-US" sz="2000"/>
              <a:t>Newark Cares Presentation</a:t>
            </a:r>
            <a:endParaRPr sz="2000"/>
          </a:p>
          <a:p>
            <a:pPr indent="-336550" lvl="0" marL="320040" rtl="0" algn="l">
              <a:lnSpc>
                <a:spcPct val="100000"/>
              </a:lnSpc>
              <a:spcBef>
                <a:spcPts val="700"/>
              </a:spcBef>
              <a:spcAft>
                <a:spcPts val="0"/>
              </a:spcAft>
              <a:buSzPts val="2000"/>
              <a:buChar char="◻"/>
            </a:pPr>
            <a:r>
              <a:rPr lang="en-US" sz="2000"/>
              <a:t>Upcoming Events</a:t>
            </a:r>
            <a:endParaRPr sz="2000"/>
          </a:p>
          <a:p>
            <a:pPr indent="-336550" lvl="0" marL="320040" rtl="0" algn="l">
              <a:lnSpc>
                <a:spcPct val="100000"/>
              </a:lnSpc>
              <a:spcBef>
                <a:spcPts val="700"/>
              </a:spcBef>
              <a:spcAft>
                <a:spcPts val="0"/>
              </a:spcAft>
              <a:buSzPts val="2000"/>
              <a:buChar char="◻"/>
            </a:pPr>
            <a:r>
              <a:rPr lang="en-US" sz="2000"/>
              <a:t>Break Out Sessions </a:t>
            </a:r>
            <a:endParaRPr sz="2000"/>
          </a:p>
          <a:p>
            <a:pPr indent="-336550" lvl="0" marL="320040" rtl="0" algn="l">
              <a:lnSpc>
                <a:spcPct val="100000"/>
              </a:lnSpc>
              <a:spcBef>
                <a:spcPts val="700"/>
              </a:spcBef>
              <a:spcAft>
                <a:spcPts val="0"/>
              </a:spcAft>
              <a:buSzPts val="2000"/>
              <a:buChar char="◻"/>
            </a:pPr>
            <a:r>
              <a:rPr lang="en-US" sz="2000"/>
              <a:t>NPD/NBOE Collaborative - 2pm</a:t>
            </a:r>
            <a:endParaRPr sz="2000"/>
          </a:p>
        </p:txBody>
      </p:sp>
      <p:sp>
        <p:nvSpPr>
          <p:cNvPr id="201" name="Google Shape;201;p2"/>
          <p:cNvSpPr/>
          <p:nvPr/>
        </p:nvSpPr>
        <p:spPr>
          <a:xfrm>
            <a:off x="0" y="1140995"/>
            <a:ext cx="9143929" cy="168441"/>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2" name="Google Shape;202;p2"/>
          <p:cNvSpPr/>
          <p:nvPr/>
        </p:nvSpPr>
        <p:spPr>
          <a:xfrm>
            <a:off x="1295400" y="1123949"/>
            <a:ext cx="7848600" cy="16844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3" name="Google Shape;203;p2"/>
          <p:cNvSpPr/>
          <p:nvPr/>
        </p:nvSpPr>
        <p:spPr>
          <a:xfrm>
            <a:off x="0" y="1123949"/>
            <a:ext cx="1058708" cy="16844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04" name="Google Shape;204;p2"/>
          <p:cNvPicPr preferRelativeResize="0"/>
          <p:nvPr/>
        </p:nvPicPr>
        <p:blipFill rotWithShape="1">
          <a:blip r:embed="rId3">
            <a:alphaModFix/>
          </a:blip>
          <a:srcRect b="6011" l="0" r="88186" t="0"/>
          <a:stretch/>
        </p:blipFill>
        <p:spPr>
          <a:xfrm>
            <a:off x="132844" y="156911"/>
            <a:ext cx="800100" cy="942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
          <p:cNvSpPr txBox="1"/>
          <p:nvPr>
            <p:ph type="title"/>
          </p:nvPr>
        </p:nvSpPr>
        <p:spPr>
          <a:xfrm>
            <a:off x="1219200" y="590550"/>
            <a:ext cx="7543800" cy="685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780"/>
              <a:buFont typeface="Twentieth Century"/>
              <a:buNone/>
            </a:pPr>
            <a:r>
              <a:rPr b="1" lang="en-US" sz="3780">
                <a:solidFill>
                  <a:schemeClr val="dk1"/>
                </a:solidFill>
              </a:rPr>
              <a:t>DEPARTMENT ORGANIZATION </a:t>
            </a:r>
            <a:endParaRPr b="1" sz="3780">
              <a:solidFill>
                <a:schemeClr val="dk1"/>
              </a:solidFill>
            </a:endParaRPr>
          </a:p>
        </p:txBody>
      </p:sp>
      <p:sp>
        <p:nvSpPr>
          <p:cNvPr id="210" name="Google Shape;210;p3"/>
          <p:cNvSpPr/>
          <p:nvPr/>
        </p:nvSpPr>
        <p:spPr>
          <a:xfrm>
            <a:off x="0" y="1140995"/>
            <a:ext cx="9143929" cy="168441"/>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1" name="Google Shape;211;p3"/>
          <p:cNvSpPr/>
          <p:nvPr/>
        </p:nvSpPr>
        <p:spPr>
          <a:xfrm>
            <a:off x="1295400" y="1123949"/>
            <a:ext cx="7848600" cy="16844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2" name="Google Shape;212;p3"/>
          <p:cNvSpPr/>
          <p:nvPr/>
        </p:nvSpPr>
        <p:spPr>
          <a:xfrm>
            <a:off x="0" y="1123949"/>
            <a:ext cx="1058708" cy="16844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3" name="Google Shape;213;p3"/>
          <p:cNvSpPr txBox="1"/>
          <p:nvPr/>
        </p:nvSpPr>
        <p:spPr>
          <a:xfrm>
            <a:off x="1219200" y="214564"/>
            <a:ext cx="7543800" cy="6858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37"/>
              <a:buFont typeface="Twentieth Century"/>
              <a:buNone/>
            </a:pPr>
            <a:r>
              <a:rPr b="1" i="0" lang="en-US" sz="2437" u="none" cap="none" strike="noStrike">
                <a:solidFill>
                  <a:schemeClr val="dk1"/>
                </a:solidFill>
                <a:latin typeface="Twentieth Century"/>
                <a:ea typeface="Twentieth Century"/>
                <a:cs typeface="Twentieth Century"/>
                <a:sym typeface="Twentieth Century"/>
              </a:rPr>
              <a:t>OFFICE OF STUDENT LIFE</a:t>
            </a:r>
            <a:endParaRPr b="1" i="0" sz="2437" u="none" cap="none" strike="noStrike">
              <a:solidFill>
                <a:schemeClr val="dk1"/>
              </a:solidFill>
              <a:latin typeface="Twentieth Century"/>
              <a:ea typeface="Twentieth Century"/>
              <a:cs typeface="Twentieth Century"/>
              <a:sym typeface="Twentieth Century"/>
            </a:endParaRPr>
          </a:p>
        </p:txBody>
      </p:sp>
      <p:pic>
        <p:nvPicPr>
          <p:cNvPr id="214" name="Google Shape;214;p3"/>
          <p:cNvPicPr preferRelativeResize="0"/>
          <p:nvPr/>
        </p:nvPicPr>
        <p:blipFill rotWithShape="1">
          <a:blip r:embed="rId3">
            <a:alphaModFix/>
          </a:blip>
          <a:srcRect b="6011" l="0" r="88186" t="0"/>
          <a:stretch/>
        </p:blipFill>
        <p:spPr>
          <a:xfrm>
            <a:off x="132844" y="156911"/>
            <a:ext cx="800100" cy="942975"/>
          </a:xfrm>
          <a:prstGeom prst="rect">
            <a:avLst/>
          </a:prstGeom>
          <a:noFill/>
          <a:ln>
            <a:noFill/>
          </a:ln>
        </p:spPr>
      </p:pic>
      <p:pic>
        <p:nvPicPr>
          <p:cNvPr id="215" name="Google Shape;215;p3"/>
          <p:cNvPicPr preferRelativeResize="0"/>
          <p:nvPr/>
        </p:nvPicPr>
        <p:blipFill rotWithShape="1">
          <a:blip r:embed="rId4">
            <a:alphaModFix/>
          </a:blip>
          <a:srcRect b="19529" l="16076" r="15268" t="9184"/>
          <a:stretch/>
        </p:blipFill>
        <p:spPr>
          <a:xfrm>
            <a:off x="228600" y="1392380"/>
            <a:ext cx="8534400" cy="36939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
          <p:cNvSpPr txBox="1"/>
          <p:nvPr>
            <p:ph type="title"/>
          </p:nvPr>
        </p:nvSpPr>
        <p:spPr>
          <a:xfrm>
            <a:off x="1219200" y="590550"/>
            <a:ext cx="7924800" cy="685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780"/>
              <a:buFont typeface="Twentieth Century"/>
              <a:buNone/>
            </a:pPr>
            <a:r>
              <a:rPr b="1" lang="en-US" sz="3780">
                <a:solidFill>
                  <a:schemeClr val="dk1"/>
                </a:solidFill>
              </a:rPr>
              <a:t>CULTURALLY RELEVANT PEDAGOGY</a:t>
            </a:r>
            <a:endParaRPr b="1" sz="3780">
              <a:solidFill>
                <a:schemeClr val="dk1"/>
              </a:solidFill>
            </a:endParaRPr>
          </a:p>
        </p:txBody>
      </p:sp>
      <p:sp>
        <p:nvSpPr>
          <p:cNvPr id="221" name="Google Shape;221;p4"/>
          <p:cNvSpPr/>
          <p:nvPr/>
        </p:nvSpPr>
        <p:spPr>
          <a:xfrm>
            <a:off x="0" y="1140995"/>
            <a:ext cx="9143929" cy="168441"/>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2" name="Google Shape;222;p4"/>
          <p:cNvSpPr/>
          <p:nvPr/>
        </p:nvSpPr>
        <p:spPr>
          <a:xfrm>
            <a:off x="1295400" y="1123949"/>
            <a:ext cx="7848600" cy="16844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3" name="Google Shape;223;p4"/>
          <p:cNvSpPr/>
          <p:nvPr/>
        </p:nvSpPr>
        <p:spPr>
          <a:xfrm>
            <a:off x="0" y="1123949"/>
            <a:ext cx="1058708" cy="16844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4" name="Google Shape;224;p4"/>
          <p:cNvSpPr txBox="1"/>
          <p:nvPr/>
        </p:nvSpPr>
        <p:spPr>
          <a:xfrm>
            <a:off x="1219200" y="214564"/>
            <a:ext cx="7543800" cy="6858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37"/>
              <a:buFont typeface="Twentieth Century"/>
              <a:buNone/>
            </a:pPr>
            <a:r>
              <a:rPr b="1" i="0" lang="en-US" sz="2437" u="none" cap="none" strike="noStrike">
                <a:solidFill>
                  <a:schemeClr val="dk1"/>
                </a:solidFill>
                <a:latin typeface="Twentieth Century"/>
                <a:ea typeface="Twentieth Century"/>
                <a:cs typeface="Twentieth Century"/>
                <a:sym typeface="Twentieth Century"/>
              </a:rPr>
              <a:t>OFFICE OF STUDENT LIFE</a:t>
            </a:r>
            <a:endParaRPr b="1" i="0" sz="2437" u="none" cap="none" strike="noStrike">
              <a:solidFill>
                <a:schemeClr val="dk1"/>
              </a:solidFill>
              <a:latin typeface="Twentieth Century"/>
              <a:ea typeface="Twentieth Century"/>
              <a:cs typeface="Twentieth Century"/>
              <a:sym typeface="Twentieth Century"/>
            </a:endParaRPr>
          </a:p>
        </p:txBody>
      </p:sp>
      <p:sp>
        <p:nvSpPr>
          <p:cNvPr id="225" name="Google Shape;225;p4"/>
          <p:cNvSpPr txBox="1"/>
          <p:nvPr>
            <p:ph idx="2" type="body"/>
          </p:nvPr>
        </p:nvSpPr>
        <p:spPr>
          <a:xfrm>
            <a:off x="1752600" y="1428750"/>
            <a:ext cx="7315200" cy="3834063"/>
          </a:xfrm>
          <a:prstGeom prst="rect">
            <a:avLst/>
          </a:prstGeom>
          <a:noFill/>
          <a:ln>
            <a:noFill/>
          </a:ln>
        </p:spPr>
        <p:txBody>
          <a:bodyPr anchorCtr="0" anchor="t" bIns="45700" lIns="91425" spcFirstLastPara="1" rIns="91425" wrap="square" tIns="45700">
            <a:normAutofit/>
          </a:bodyPr>
          <a:lstStyle/>
          <a:p>
            <a:pPr indent="-320040" lvl="0" marL="320040" rtl="0" algn="l">
              <a:lnSpc>
                <a:spcPct val="80000"/>
              </a:lnSpc>
              <a:spcBef>
                <a:spcPts val="0"/>
              </a:spcBef>
              <a:spcAft>
                <a:spcPts val="0"/>
              </a:spcAft>
              <a:buSzPts val="1479"/>
              <a:buChar char="◻"/>
            </a:pPr>
            <a:r>
              <a:rPr lang="en-US" sz="2465"/>
              <a:t>“Culturally relevant pedagogy is a comprehensive framework, rooted in equity, that addresses teaching and learning opportunity gaps by building from students’ cultural backgrounds, interests and experiences as strengths in learning and creating new knowledge.”</a:t>
            </a:r>
            <a:endParaRPr/>
          </a:p>
          <a:p>
            <a:pPr indent="-320040" lvl="0" marL="320040" rtl="0" algn="l">
              <a:lnSpc>
                <a:spcPct val="80000"/>
              </a:lnSpc>
              <a:spcBef>
                <a:spcPts val="700"/>
              </a:spcBef>
              <a:spcAft>
                <a:spcPts val="0"/>
              </a:spcAft>
              <a:buSzPts val="1479"/>
              <a:buChar char="◻"/>
            </a:pPr>
            <a:r>
              <a:rPr lang="en-US" sz="2465"/>
              <a:t>“Culturally relevant education is a conceptual framework that recognizes the importance on including students’ cultural backgrounds, interests, and lived experiences in all aspects of teaching and learning within the classroom and across the school.” </a:t>
            </a:r>
            <a:endParaRPr sz="2465"/>
          </a:p>
          <a:p>
            <a:pPr indent="0" lvl="0" marL="0" rtl="0" algn="l">
              <a:lnSpc>
                <a:spcPct val="80000"/>
              </a:lnSpc>
              <a:spcBef>
                <a:spcPts val="700"/>
              </a:spcBef>
              <a:spcAft>
                <a:spcPts val="0"/>
              </a:spcAft>
              <a:buSzPts val="1479"/>
              <a:buNone/>
            </a:pPr>
            <a:r>
              <a:t/>
            </a:r>
            <a:endParaRPr b="1" sz="2465"/>
          </a:p>
        </p:txBody>
      </p:sp>
      <p:sp>
        <p:nvSpPr>
          <p:cNvPr id="226" name="Google Shape;226;p4"/>
          <p:cNvSpPr/>
          <p:nvPr/>
        </p:nvSpPr>
        <p:spPr>
          <a:xfrm>
            <a:off x="0" y="1450809"/>
            <a:ext cx="1676400" cy="533400"/>
          </a:xfrm>
          <a:prstGeom prst="homePlate">
            <a:avLst>
              <a:gd fmla="val 50000" name="adj"/>
            </a:avLst>
          </a:prstGeom>
          <a:solidFill>
            <a:srgbClr val="1C31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7" name="Google Shape;227;p4"/>
          <p:cNvSpPr txBox="1"/>
          <p:nvPr/>
        </p:nvSpPr>
        <p:spPr>
          <a:xfrm>
            <a:off x="0" y="1529203"/>
            <a:ext cx="14478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Black"/>
                <a:ea typeface="Arial Black"/>
                <a:cs typeface="Arial Black"/>
                <a:sym typeface="Arial Black"/>
              </a:rPr>
              <a:t>Ladson-Billings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Black"/>
                <a:ea typeface="Arial Black"/>
                <a:cs typeface="Arial Black"/>
                <a:sym typeface="Arial Black"/>
              </a:rPr>
              <a:t>(1994, 2009)</a:t>
            </a:r>
            <a:endParaRPr b="0" i="0" sz="900" u="none" cap="none" strike="noStrike">
              <a:solidFill>
                <a:schemeClr val="lt1"/>
              </a:solidFill>
              <a:latin typeface="Arial Black"/>
              <a:ea typeface="Arial Black"/>
              <a:cs typeface="Arial Black"/>
              <a:sym typeface="Arial Black"/>
            </a:endParaRPr>
          </a:p>
        </p:txBody>
      </p:sp>
      <p:pic>
        <p:nvPicPr>
          <p:cNvPr id="228" name="Google Shape;228;p4"/>
          <p:cNvPicPr preferRelativeResize="0"/>
          <p:nvPr/>
        </p:nvPicPr>
        <p:blipFill rotWithShape="1">
          <a:blip r:embed="rId3">
            <a:alphaModFix/>
          </a:blip>
          <a:srcRect b="6011" l="0" r="88186" t="0"/>
          <a:stretch/>
        </p:blipFill>
        <p:spPr>
          <a:xfrm>
            <a:off x="132844" y="156911"/>
            <a:ext cx="800100" cy="942975"/>
          </a:xfrm>
          <a:prstGeom prst="rect">
            <a:avLst/>
          </a:prstGeom>
          <a:noFill/>
          <a:ln>
            <a:noFill/>
          </a:ln>
        </p:spPr>
      </p:pic>
      <p:pic>
        <p:nvPicPr>
          <p:cNvPr id="229" name="Google Shape;229;p4">
            <a:hlinkClick r:id="rId4"/>
          </p:cNvPr>
          <p:cNvPicPr preferRelativeResize="0"/>
          <p:nvPr/>
        </p:nvPicPr>
        <p:blipFill rotWithShape="1">
          <a:blip r:embed="rId5">
            <a:alphaModFix/>
          </a:blip>
          <a:srcRect b="20998" l="2987" r="34758" t="20574"/>
          <a:stretch/>
        </p:blipFill>
        <p:spPr>
          <a:xfrm>
            <a:off x="104140" y="2190750"/>
            <a:ext cx="1572260" cy="1024894"/>
          </a:xfrm>
          <a:prstGeom prst="rect">
            <a:avLst/>
          </a:prstGeom>
          <a:noFill/>
          <a:ln>
            <a:noFill/>
          </a:ln>
        </p:spPr>
      </p:pic>
      <p:sp>
        <p:nvSpPr>
          <p:cNvPr id="230" name="Google Shape;230;p4"/>
          <p:cNvSpPr txBox="1"/>
          <p:nvPr/>
        </p:nvSpPr>
        <p:spPr>
          <a:xfrm>
            <a:off x="152400" y="3234901"/>
            <a:ext cx="1496060"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Twentieth Century"/>
                <a:ea typeface="Twentieth Century"/>
                <a:cs typeface="Twentieth Century"/>
                <a:sym typeface="Twentieth Century"/>
              </a:rPr>
              <a:t>Student Vs. Teacher</a:t>
            </a:r>
            <a:br>
              <a:rPr b="0" i="0" lang="en-US" sz="1100" u="none" cap="none" strike="noStrike">
                <a:solidFill>
                  <a:schemeClr val="dk1"/>
                </a:solidFill>
                <a:latin typeface="Twentieth Century"/>
                <a:ea typeface="Twentieth Century"/>
                <a:cs typeface="Twentieth Century"/>
                <a:sym typeface="Twentieth Century"/>
              </a:rPr>
            </a:br>
            <a:endParaRPr b="0" i="0" sz="1100" u="none" cap="none" strike="noStrik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5"/>
          <p:cNvSpPr txBox="1"/>
          <p:nvPr>
            <p:ph type="title"/>
          </p:nvPr>
        </p:nvSpPr>
        <p:spPr>
          <a:xfrm>
            <a:off x="1219200" y="590550"/>
            <a:ext cx="7924800" cy="685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780"/>
              <a:buFont typeface="Twentieth Century"/>
              <a:buNone/>
            </a:pPr>
            <a:r>
              <a:rPr b="1" lang="en-US" sz="3780">
                <a:solidFill>
                  <a:schemeClr val="dk1"/>
                </a:solidFill>
              </a:rPr>
              <a:t>MISSION / CLARITY 2020</a:t>
            </a:r>
            <a:endParaRPr b="1" sz="3780">
              <a:solidFill>
                <a:schemeClr val="dk1"/>
              </a:solidFill>
            </a:endParaRPr>
          </a:p>
        </p:txBody>
      </p:sp>
      <p:sp>
        <p:nvSpPr>
          <p:cNvPr id="236" name="Google Shape;236;p5"/>
          <p:cNvSpPr/>
          <p:nvPr/>
        </p:nvSpPr>
        <p:spPr>
          <a:xfrm>
            <a:off x="0" y="1140995"/>
            <a:ext cx="9143929" cy="168441"/>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7" name="Google Shape;237;p5"/>
          <p:cNvSpPr/>
          <p:nvPr/>
        </p:nvSpPr>
        <p:spPr>
          <a:xfrm>
            <a:off x="1295400" y="1123949"/>
            <a:ext cx="7848600" cy="168442"/>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8" name="Google Shape;238;p5"/>
          <p:cNvSpPr/>
          <p:nvPr/>
        </p:nvSpPr>
        <p:spPr>
          <a:xfrm>
            <a:off x="0" y="1123949"/>
            <a:ext cx="1058708" cy="168442"/>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39" name="Google Shape;239;p5"/>
          <p:cNvSpPr txBox="1"/>
          <p:nvPr/>
        </p:nvSpPr>
        <p:spPr>
          <a:xfrm>
            <a:off x="1219200" y="214564"/>
            <a:ext cx="7543800" cy="6858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437"/>
              <a:buFont typeface="Twentieth Century"/>
              <a:buNone/>
            </a:pPr>
            <a:r>
              <a:rPr b="1" i="0" lang="en-US" sz="2437" u="none" cap="none" strike="noStrike">
                <a:solidFill>
                  <a:schemeClr val="dk1"/>
                </a:solidFill>
                <a:latin typeface="Twentieth Century"/>
                <a:ea typeface="Twentieth Century"/>
                <a:cs typeface="Twentieth Century"/>
                <a:sym typeface="Twentieth Century"/>
              </a:rPr>
              <a:t>OFFICE OF STUDENT LIFE</a:t>
            </a:r>
            <a:endParaRPr b="1" i="0" sz="2437" u="none" cap="none" strike="noStrike">
              <a:solidFill>
                <a:schemeClr val="dk1"/>
              </a:solidFill>
              <a:latin typeface="Twentieth Century"/>
              <a:ea typeface="Twentieth Century"/>
              <a:cs typeface="Twentieth Century"/>
              <a:sym typeface="Twentieth Century"/>
            </a:endParaRPr>
          </a:p>
        </p:txBody>
      </p:sp>
      <p:sp>
        <p:nvSpPr>
          <p:cNvPr id="240" name="Google Shape;240;p5"/>
          <p:cNvSpPr txBox="1"/>
          <p:nvPr>
            <p:ph idx="2" type="body"/>
          </p:nvPr>
        </p:nvSpPr>
        <p:spPr>
          <a:xfrm>
            <a:off x="1752600" y="1309436"/>
            <a:ext cx="7315200" cy="3834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40"/>
              <a:buNone/>
            </a:pPr>
            <a:r>
              <a:rPr lang="en-US" sz="2400"/>
              <a:t>To advance student success and close equity gaps by ensuring students attend school every day. Our mission is to support students’ learning through Innovation and Forward thinking Experiences to </a:t>
            </a:r>
            <a:r>
              <a:rPr b="1" lang="en-US" sz="2400"/>
              <a:t>L</a:t>
            </a:r>
            <a:r>
              <a:rPr lang="en-US" sz="2400"/>
              <a:t>ove, </a:t>
            </a:r>
            <a:r>
              <a:rPr b="1" lang="en-US" sz="2400"/>
              <a:t>I</a:t>
            </a:r>
            <a:r>
              <a:rPr lang="en-US" sz="2400"/>
              <a:t>nspire, </a:t>
            </a:r>
            <a:r>
              <a:rPr b="1" lang="en-US" sz="2400"/>
              <a:t>F</a:t>
            </a:r>
            <a:r>
              <a:rPr lang="en-US" sz="2400"/>
              <a:t>ocus and </a:t>
            </a:r>
            <a:r>
              <a:rPr b="1" lang="en-US" sz="2400"/>
              <a:t>E</a:t>
            </a:r>
            <a:r>
              <a:rPr lang="en-US" sz="2400"/>
              <a:t>xcel.</a:t>
            </a:r>
            <a:endParaRPr b="1" sz="2400"/>
          </a:p>
          <a:p>
            <a:pPr indent="0" lvl="0" marL="0" rtl="0" algn="l">
              <a:lnSpc>
                <a:spcPct val="100000"/>
              </a:lnSpc>
              <a:spcBef>
                <a:spcPts val="0"/>
              </a:spcBef>
              <a:spcAft>
                <a:spcPts val="0"/>
              </a:spcAft>
              <a:buSzPts val="1440"/>
              <a:buNone/>
            </a:pPr>
            <a:r>
              <a:t/>
            </a:r>
            <a:endParaRPr b="1" sz="1800"/>
          </a:p>
          <a:p>
            <a:pPr indent="0" lvl="0" marL="0" rtl="0" algn="l">
              <a:lnSpc>
                <a:spcPct val="100000"/>
              </a:lnSpc>
              <a:spcBef>
                <a:spcPts val="700"/>
              </a:spcBef>
              <a:spcAft>
                <a:spcPts val="0"/>
              </a:spcAft>
              <a:buSzPts val="1740"/>
              <a:buNone/>
            </a:pPr>
            <a:r>
              <a:rPr b="1" lang="en-US"/>
              <a:t>Strength- Based and Responsive Culture</a:t>
            </a:r>
            <a:endParaRPr b="1"/>
          </a:p>
          <a:p>
            <a:pPr indent="0" lvl="0" marL="0" rtl="0" algn="l">
              <a:lnSpc>
                <a:spcPct val="100000"/>
              </a:lnSpc>
              <a:spcBef>
                <a:spcPts val="700"/>
              </a:spcBef>
              <a:spcAft>
                <a:spcPts val="0"/>
              </a:spcAft>
              <a:buSzPts val="1740"/>
              <a:buNone/>
            </a:pPr>
            <a:r>
              <a:t/>
            </a:r>
            <a:endParaRPr b="1" sz="1500"/>
          </a:p>
          <a:p>
            <a:pPr indent="0" lvl="0" marL="0" rtl="0" algn="l">
              <a:spcBef>
                <a:spcPts val="0"/>
              </a:spcBef>
              <a:spcAft>
                <a:spcPts val="0"/>
              </a:spcAft>
              <a:buClr>
                <a:schemeClr val="dk1"/>
              </a:buClr>
              <a:buSzPts val="1740"/>
              <a:buFont typeface="Arial"/>
              <a:buNone/>
            </a:pPr>
            <a:r>
              <a:rPr b="1" lang="en-US"/>
              <a:t>Integrated System of Supports</a:t>
            </a:r>
            <a:endParaRPr b="1"/>
          </a:p>
          <a:p>
            <a:pPr indent="0" lvl="0" marL="0" rtl="0" algn="l">
              <a:lnSpc>
                <a:spcPct val="100000"/>
              </a:lnSpc>
              <a:spcBef>
                <a:spcPts val="700"/>
              </a:spcBef>
              <a:spcAft>
                <a:spcPts val="0"/>
              </a:spcAft>
              <a:buSzPts val="1740"/>
              <a:buNone/>
            </a:pPr>
            <a:r>
              <a:t/>
            </a:r>
            <a:endParaRPr b="1"/>
          </a:p>
        </p:txBody>
      </p:sp>
      <p:sp>
        <p:nvSpPr>
          <p:cNvPr id="241" name="Google Shape;241;p5"/>
          <p:cNvSpPr/>
          <p:nvPr/>
        </p:nvSpPr>
        <p:spPr>
          <a:xfrm>
            <a:off x="0" y="1450809"/>
            <a:ext cx="1676400" cy="533400"/>
          </a:xfrm>
          <a:prstGeom prst="homePlate">
            <a:avLst>
              <a:gd fmla="val 50000" name="adj"/>
            </a:avLst>
          </a:prstGeom>
          <a:solidFill>
            <a:srgbClr val="1C31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42" name="Google Shape;242;p5"/>
          <p:cNvSpPr txBox="1"/>
          <p:nvPr/>
        </p:nvSpPr>
        <p:spPr>
          <a:xfrm>
            <a:off x="0" y="1529203"/>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Black"/>
                <a:ea typeface="Arial Black"/>
                <a:cs typeface="Arial Black"/>
                <a:sym typeface="Arial Black"/>
              </a:rPr>
              <a:t>MISSION</a:t>
            </a:r>
            <a:endParaRPr b="0" i="0" sz="2000" u="none" cap="none" strike="noStrike">
              <a:solidFill>
                <a:schemeClr val="lt1"/>
              </a:solidFill>
              <a:latin typeface="Arial Black"/>
              <a:ea typeface="Arial Black"/>
              <a:cs typeface="Arial Black"/>
              <a:sym typeface="Arial Black"/>
            </a:endParaRPr>
          </a:p>
        </p:txBody>
      </p:sp>
      <p:pic>
        <p:nvPicPr>
          <p:cNvPr id="243" name="Google Shape;243;p5"/>
          <p:cNvPicPr preferRelativeResize="0"/>
          <p:nvPr/>
        </p:nvPicPr>
        <p:blipFill rotWithShape="1">
          <a:blip r:embed="rId3">
            <a:alphaModFix/>
          </a:blip>
          <a:srcRect b="6011" l="0" r="88186" t="0"/>
          <a:stretch/>
        </p:blipFill>
        <p:spPr>
          <a:xfrm>
            <a:off x="132844" y="156911"/>
            <a:ext cx="800100" cy="942975"/>
          </a:xfrm>
          <a:prstGeom prst="rect">
            <a:avLst/>
          </a:prstGeom>
          <a:noFill/>
          <a:ln>
            <a:noFill/>
          </a:ln>
        </p:spPr>
      </p:pic>
      <p:sp>
        <p:nvSpPr>
          <p:cNvPr id="244" name="Google Shape;244;p5"/>
          <p:cNvSpPr/>
          <p:nvPr/>
        </p:nvSpPr>
        <p:spPr>
          <a:xfrm>
            <a:off x="9" y="3551975"/>
            <a:ext cx="1676400" cy="533400"/>
          </a:xfrm>
          <a:prstGeom prst="homePlate">
            <a:avLst>
              <a:gd fmla="val 50000" name="adj"/>
            </a:avLst>
          </a:prstGeom>
          <a:solidFill>
            <a:srgbClr val="1C31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PRIORITY 3: 	</a:t>
            </a:r>
            <a:endParaRPr b="0" i="0" sz="1800" u="none" cap="none" strike="noStrike">
              <a:solidFill>
                <a:schemeClr val="lt1"/>
              </a:solidFill>
              <a:latin typeface="Twentieth Century"/>
              <a:ea typeface="Twentieth Century"/>
              <a:cs typeface="Twentieth Century"/>
              <a:sym typeface="Twentieth Century"/>
            </a:endParaRPr>
          </a:p>
        </p:txBody>
      </p:sp>
      <p:sp>
        <p:nvSpPr>
          <p:cNvPr id="245" name="Google Shape;245;p5"/>
          <p:cNvSpPr/>
          <p:nvPr/>
        </p:nvSpPr>
        <p:spPr>
          <a:xfrm>
            <a:off x="9" y="4265475"/>
            <a:ext cx="1676400" cy="533400"/>
          </a:xfrm>
          <a:prstGeom prst="homePlate">
            <a:avLst>
              <a:gd fmla="val 50000" name="adj"/>
            </a:avLst>
          </a:prstGeom>
          <a:solidFill>
            <a:srgbClr val="1C31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Twentieth Century"/>
                <a:ea typeface="Twentieth Century"/>
                <a:cs typeface="Twentieth Century"/>
                <a:sym typeface="Twentieth Century"/>
              </a:rPr>
              <a:t>PRIORITY </a:t>
            </a:r>
            <a:r>
              <a:rPr lang="en-US" sz="1800">
                <a:solidFill>
                  <a:schemeClr val="lt1"/>
                </a:solidFill>
                <a:latin typeface="Twentieth Century"/>
                <a:ea typeface="Twentieth Century"/>
                <a:cs typeface="Twentieth Century"/>
                <a:sym typeface="Twentieth Century"/>
              </a:rPr>
              <a:t>5</a:t>
            </a:r>
            <a:r>
              <a:rPr b="0" i="0" lang="en-US" sz="1800" u="none" cap="none" strike="noStrike">
                <a:solidFill>
                  <a:schemeClr val="lt1"/>
                </a:solidFill>
                <a:latin typeface="Twentieth Century"/>
                <a:ea typeface="Twentieth Century"/>
                <a:cs typeface="Twentieth Century"/>
                <a:sym typeface="Twentieth Century"/>
              </a:rPr>
              <a:t>: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g33e971951c_0_10"/>
          <p:cNvSpPr txBox="1"/>
          <p:nvPr>
            <p:ph type="title"/>
          </p:nvPr>
        </p:nvSpPr>
        <p:spPr>
          <a:xfrm>
            <a:off x="1219200" y="590550"/>
            <a:ext cx="7924800" cy="685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3780"/>
              <a:buFont typeface="Twentieth Century"/>
              <a:buNone/>
            </a:pPr>
            <a:r>
              <a:rPr b="1" lang="en-US" sz="3780">
                <a:solidFill>
                  <a:schemeClr val="dk1"/>
                </a:solidFill>
              </a:rPr>
              <a:t>ATTENDANCE WORKS RESOURCES</a:t>
            </a:r>
            <a:endParaRPr b="1" sz="3780">
              <a:solidFill>
                <a:schemeClr val="dk1"/>
              </a:solidFill>
            </a:endParaRPr>
          </a:p>
        </p:txBody>
      </p:sp>
      <p:sp>
        <p:nvSpPr>
          <p:cNvPr id="251" name="Google Shape;251;g33e971951c_0_10"/>
          <p:cNvSpPr/>
          <p:nvPr/>
        </p:nvSpPr>
        <p:spPr>
          <a:xfrm>
            <a:off x="0" y="1140995"/>
            <a:ext cx="9144000" cy="168300"/>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52" name="Google Shape;252;g33e971951c_0_10"/>
          <p:cNvSpPr/>
          <p:nvPr/>
        </p:nvSpPr>
        <p:spPr>
          <a:xfrm>
            <a:off x="1295400" y="1123949"/>
            <a:ext cx="7848600" cy="168300"/>
          </a:xfrm>
          <a:prstGeom prst="rect">
            <a:avLst/>
          </a:prstGeom>
          <a:solidFill>
            <a:srgbClr val="800000"/>
          </a:solidFill>
          <a:ln cap="flat" cmpd="sng" w="19050">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53" name="Google Shape;253;g33e971951c_0_10"/>
          <p:cNvSpPr/>
          <p:nvPr/>
        </p:nvSpPr>
        <p:spPr>
          <a:xfrm>
            <a:off x="0" y="1123949"/>
            <a:ext cx="1058700" cy="168300"/>
          </a:xfrm>
          <a:prstGeom prst="rect">
            <a:avLst/>
          </a:prstGeom>
          <a:solidFill>
            <a:srgbClr val="7F7F7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54" name="Google Shape;254;g33e971951c_0_10"/>
          <p:cNvSpPr txBox="1"/>
          <p:nvPr/>
        </p:nvSpPr>
        <p:spPr>
          <a:xfrm>
            <a:off x="1219200" y="214564"/>
            <a:ext cx="7543800" cy="685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2437"/>
              <a:buFont typeface="Twentieth Century"/>
              <a:buNone/>
            </a:pPr>
            <a:r>
              <a:rPr b="1" i="0" lang="en-US" sz="2437" u="none" cap="none" strike="noStrike">
                <a:solidFill>
                  <a:schemeClr val="dk1"/>
                </a:solidFill>
                <a:latin typeface="Twentieth Century"/>
                <a:ea typeface="Twentieth Century"/>
                <a:cs typeface="Twentieth Century"/>
                <a:sym typeface="Twentieth Century"/>
              </a:rPr>
              <a:t>OFFICE OF STUDENT LIFE</a:t>
            </a:r>
            <a:endParaRPr b="1" i="0" sz="2437" u="none" cap="none" strike="noStrike">
              <a:solidFill>
                <a:schemeClr val="dk1"/>
              </a:solidFill>
              <a:latin typeface="Twentieth Century"/>
              <a:ea typeface="Twentieth Century"/>
              <a:cs typeface="Twentieth Century"/>
              <a:sym typeface="Twentieth Century"/>
            </a:endParaRPr>
          </a:p>
        </p:txBody>
      </p:sp>
      <p:pic>
        <p:nvPicPr>
          <p:cNvPr id="255" name="Google Shape;255;g33e971951c_0_10"/>
          <p:cNvPicPr preferRelativeResize="0"/>
          <p:nvPr/>
        </p:nvPicPr>
        <p:blipFill rotWithShape="1">
          <a:blip r:embed="rId3">
            <a:alphaModFix/>
          </a:blip>
          <a:srcRect b="6015" l="0" r="88185" t="0"/>
          <a:stretch/>
        </p:blipFill>
        <p:spPr>
          <a:xfrm>
            <a:off x="132844" y="156911"/>
            <a:ext cx="800100" cy="942976"/>
          </a:xfrm>
          <a:prstGeom prst="rect">
            <a:avLst/>
          </a:prstGeom>
          <a:noFill/>
          <a:ln>
            <a:noFill/>
          </a:ln>
        </p:spPr>
      </p:pic>
      <p:pic>
        <p:nvPicPr>
          <p:cNvPr id="256" name="Google Shape;256;g33e971951c_0_10"/>
          <p:cNvPicPr preferRelativeResize="0"/>
          <p:nvPr/>
        </p:nvPicPr>
        <p:blipFill>
          <a:blip r:embed="rId4">
            <a:alphaModFix/>
          </a:blip>
          <a:stretch>
            <a:fillRect/>
          </a:stretch>
        </p:blipFill>
        <p:spPr>
          <a:xfrm>
            <a:off x="64400" y="1395400"/>
            <a:ext cx="8919099" cy="3646875"/>
          </a:xfrm>
          <a:prstGeom prst="rect">
            <a:avLst/>
          </a:prstGeom>
          <a:noFill/>
          <a:ln>
            <a:noFill/>
          </a:ln>
        </p:spPr>
      </p:pic>
      <p:pic>
        <p:nvPicPr>
          <p:cNvPr id="257" name="Google Shape;257;g33e971951c_0_10"/>
          <p:cNvPicPr preferRelativeResize="0"/>
          <p:nvPr/>
        </p:nvPicPr>
        <p:blipFill>
          <a:blip r:embed="rId5">
            <a:alphaModFix/>
          </a:blip>
          <a:stretch>
            <a:fillRect/>
          </a:stretch>
        </p:blipFill>
        <p:spPr>
          <a:xfrm>
            <a:off x="1009650" y="3591775"/>
            <a:ext cx="1181100" cy="118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4000"/>
          </a:blip>
          <a:stretch>
            <a:fillRect/>
          </a:stretch>
        </a:blipFill>
      </p:bgPr>
    </p:bg>
    <p:spTree>
      <p:nvGrpSpPr>
        <p:cNvPr id="261" name="Shape 261"/>
        <p:cNvGrpSpPr/>
        <p:nvPr/>
      </p:nvGrpSpPr>
      <p:grpSpPr>
        <a:xfrm>
          <a:off x="0" y="0"/>
          <a:ext cx="0" cy="0"/>
          <a:chOff x="0" y="0"/>
          <a:chExt cx="0" cy="0"/>
        </a:xfrm>
      </p:grpSpPr>
      <p:sp>
        <p:nvSpPr>
          <p:cNvPr id="262" name="Google Shape;262;g33e971951c_0_38"/>
          <p:cNvSpPr txBox="1"/>
          <p:nvPr>
            <p:ph type="ctrTitle"/>
          </p:nvPr>
        </p:nvSpPr>
        <p:spPr>
          <a:xfrm>
            <a:off x="1976156" y="227177"/>
            <a:ext cx="5617200" cy="8511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002060"/>
              </a:buClr>
              <a:buSzPts val="4500"/>
              <a:buFont typeface="Calibri"/>
              <a:buNone/>
            </a:pPr>
            <a:r>
              <a:rPr b="1" lang="en-US">
                <a:solidFill>
                  <a:srgbClr val="002060"/>
                </a:solidFill>
              </a:rPr>
              <a:t>Newark CARES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g33e971951c_0_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US"/>
              <a:t>What is Newark Cares?</a:t>
            </a:r>
            <a:endParaRPr/>
          </a:p>
        </p:txBody>
      </p:sp>
      <p:pic>
        <p:nvPicPr>
          <p:cNvPr id="268" name="Google Shape;268;g33e971951c_0_42"/>
          <p:cNvPicPr preferRelativeResize="0"/>
          <p:nvPr/>
        </p:nvPicPr>
        <p:blipFill rotWithShape="1">
          <a:blip r:embed="rId3">
            <a:alphaModFix/>
          </a:blip>
          <a:srcRect b="0" l="0" r="0" t="0"/>
          <a:stretch/>
        </p:blipFill>
        <p:spPr>
          <a:xfrm>
            <a:off x="7593980" y="88300"/>
            <a:ext cx="1550019" cy="1280918"/>
          </a:xfrm>
          <a:prstGeom prst="rect">
            <a:avLst/>
          </a:prstGeom>
          <a:noFill/>
          <a:ln>
            <a:noFill/>
          </a:ln>
        </p:spPr>
      </p:pic>
      <p:sp>
        <p:nvSpPr>
          <p:cNvPr id="269" name="Google Shape;269;g33e971951c_0_4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US"/>
              <a:t>Modeled after the “Handle with Care” program started in West Virginia in 2013.</a:t>
            </a:r>
            <a:endParaRPr/>
          </a:p>
          <a:p>
            <a:pPr indent="-171450" lvl="0" marL="177800" rtl="0" algn="l">
              <a:lnSpc>
                <a:spcPct val="90000"/>
              </a:lnSpc>
              <a:spcBef>
                <a:spcPts val="800"/>
              </a:spcBef>
              <a:spcAft>
                <a:spcPts val="0"/>
              </a:spcAft>
              <a:buClr>
                <a:schemeClr val="dk1"/>
              </a:buClr>
              <a:buSzPts val="2100"/>
              <a:buChar char="•"/>
            </a:pPr>
            <a:r>
              <a:rPr lang="en-US"/>
              <a:t>Collaboration with Newark Board of Education, Newark Public Schools, Newark Police Department and the Drug Enforcement Administration (DEA) / High Intensity Drug Trafficking Areas (HIDTA)</a:t>
            </a:r>
            <a:endParaRPr/>
          </a:p>
          <a:p>
            <a:pPr indent="-171450" lvl="0" marL="177800" rtl="0" algn="l">
              <a:lnSpc>
                <a:spcPct val="90000"/>
              </a:lnSpc>
              <a:spcBef>
                <a:spcPts val="800"/>
              </a:spcBef>
              <a:spcAft>
                <a:spcPts val="0"/>
              </a:spcAft>
              <a:buClr>
                <a:schemeClr val="dk1"/>
              </a:buClr>
              <a:buSzPts val="2100"/>
              <a:buChar char="•"/>
            </a:pPr>
            <a:r>
              <a:rPr lang="en-US"/>
              <a:t>The Newark Cares program provides a framework for law enforcement and school personnel to assist with mitigating the negative affects experienced by children exposed to a traumatic or critical event, commonly referred to as Adverse Childhood Experiences (ACES).</a:t>
            </a:r>
            <a:endParaRPr/>
          </a:p>
          <a:p>
            <a:pPr indent="-38100" lvl="0" marL="177800" rtl="0" algn="l">
              <a:lnSpc>
                <a:spcPct val="90000"/>
              </a:lnSpc>
              <a:spcBef>
                <a:spcPts val="800"/>
              </a:spcBef>
              <a:spcAft>
                <a:spcPts val="0"/>
              </a:spcAft>
              <a:buClr>
                <a:schemeClr val="dk1"/>
              </a:buClr>
              <a:buSzPts val="21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g33e971951c_0_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400"/>
              <a:buFont typeface="Calibri"/>
              <a:buNone/>
            </a:pPr>
            <a:r>
              <a:rPr b="1" lang="en-US" sz="2400"/>
              <a:t>Adverse Childhood Experiences (ACE) Study</a:t>
            </a:r>
            <a:endParaRPr/>
          </a:p>
        </p:txBody>
      </p:sp>
      <p:sp>
        <p:nvSpPr>
          <p:cNvPr id="276" name="Google Shape;276;g33e971951c_0_48"/>
          <p:cNvSpPr txBox="1"/>
          <p:nvPr>
            <p:ph idx="1" type="body"/>
          </p:nvPr>
        </p:nvSpPr>
        <p:spPr>
          <a:xfrm>
            <a:off x="285750" y="1640681"/>
            <a:ext cx="3886200" cy="3263400"/>
          </a:xfrm>
          <a:prstGeom prst="rect">
            <a:avLst/>
          </a:prstGeom>
          <a:noFill/>
          <a:ln>
            <a:noFill/>
          </a:ln>
        </p:spPr>
        <p:txBody>
          <a:bodyPr anchorCtr="0" anchor="t" bIns="34275" lIns="68575" spcFirstLastPara="1" rIns="68575" wrap="square" tIns="34275">
            <a:noAutofit/>
          </a:bodyPr>
          <a:lstStyle/>
          <a:p>
            <a:pPr indent="-63500" lvl="0" marL="177800" rtl="0" algn="l">
              <a:lnSpc>
                <a:spcPct val="90000"/>
              </a:lnSpc>
              <a:spcBef>
                <a:spcPts val="0"/>
              </a:spcBef>
              <a:spcAft>
                <a:spcPts val="0"/>
              </a:spcAft>
              <a:buClr>
                <a:schemeClr val="dk1"/>
              </a:buClr>
              <a:buSzPts val="1800"/>
              <a:buNone/>
            </a:pPr>
            <a:r>
              <a:t/>
            </a:r>
            <a:endParaRPr sz="1800"/>
          </a:p>
          <a:p>
            <a:pPr indent="-177800" lvl="0" marL="177800" rtl="0" algn="l">
              <a:lnSpc>
                <a:spcPct val="90000"/>
              </a:lnSpc>
              <a:spcBef>
                <a:spcPts val="800"/>
              </a:spcBef>
              <a:spcAft>
                <a:spcPts val="0"/>
              </a:spcAft>
              <a:buClr>
                <a:schemeClr val="dk1"/>
              </a:buClr>
              <a:buSzPts val="1800"/>
              <a:buNone/>
            </a:pPr>
            <a:r>
              <a:rPr lang="en-US" sz="1800"/>
              <a:t>The Adverse Childhood Experiences (ACE) Study is one of the largest investigations ever conducted to assess associations between childhood maltreatment and later-life health and well-being. </a:t>
            </a:r>
            <a:endParaRPr/>
          </a:p>
        </p:txBody>
      </p:sp>
      <p:pic>
        <p:nvPicPr>
          <p:cNvPr descr="ace_pyramid_wotext.gif" id="277" name="Google Shape;277;g33e971951c_0_48"/>
          <p:cNvPicPr preferRelativeResize="0"/>
          <p:nvPr>
            <p:ph idx="2" type="body"/>
          </p:nvPr>
        </p:nvPicPr>
        <p:blipFill rotWithShape="1">
          <a:blip r:embed="rId3">
            <a:alphaModFix/>
          </a:blip>
          <a:srcRect b="0" l="0" r="0" t="0"/>
          <a:stretch/>
        </p:blipFill>
        <p:spPr>
          <a:xfrm>
            <a:off x="4514850" y="1624013"/>
            <a:ext cx="3450000" cy="3143100"/>
          </a:xfrm>
          <a:prstGeom prst="rect">
            <a:avLst/>
          </a:prstGeom>
          <a:noFill/>
          <a:ln>
            <a:noFill/>
          </a:ln>
        </p:spPr>
      </p:pic>
      <p:sp>
        <p:nvSpPr>
          <p:cNvPr id="278" name="Google Shape;278;g33e971951c_0_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pic>
        <p:nvPicPr>
          <p:cNvPr id="279" name="Google Shape;279;g33e971951c_0_48"/>
          <p:cNvPicPr preferRelativeResize="0"/>
          <p:nvPr/>
        </p:nvPicPr>
        <p:blipFill rotWithShape="1">
          <a:blip r:embed="rId4">
            <a:alphaModFix/>
          </a:blip>
          <a:srcRect b="0" l="0" r="0" t="0"/>
          <a:stretch/>
        </p:blipFill>
        <p:spPr>
          <a:xfrm>
            <a:off x="7593980" y="0"/>
            <a:ext cx="1550019" cy="1280918"/>
          </a:xfrm>
          <a:prstGeom prst="rect">
            <a:avLst/>
          </a:prstGeom>
          <a:noFill/>
          <a:ln>
            <a:noFill/>
          </a:ln>
        </p:spPr>
      </p:pic>
      <p:sp>
        <p:nvSpPr>
          <p:cNvPr id="280" name="Google Shape;280;g33e971951c_0_48"/>
          <p:cNvSpPr txBox="1"/>
          <p:nvPr/>
        </p:nvSpPr>
        <p:spPr>
          <a:xfrm>
            <a:off x="393080" y="4549697"/>
            <a:ext cx="3521100" cy="311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US" sz="800" u="none" cap="none" strike="noStrike">
                <a:solidFill>
                  <a:schemeClr val="dk1"/>
                </a:solidFill>
                <a:latin typeface="Calibri"/>
                <a:ea typeface="Calibri"/>
                <a:cs typeface="Calibri"/>
                <a:sym typeface="Calibri"/>
              </a:rPr>
              <a:t>Michael McKnight </a:t>
            </a:r>
            <a:endParaRPr sz="1100"/>
          </a:p>
          <a:p>
            <a:pPr indent="0" lvl="0" marL="0" marR="0" rtl="0" algn="l">
              <a:spcBef>
                <a:spcPts val="0"/>
              </a:spcBef>
              <a:spcAft>
                <a:spcPts val="0"/>
              </a:spcAft>
              <a:buNone/>
            </a:pPr>
            <a:r>
              <a:rPr lang="en-US" sz="800">
                <a:solidFill>
                  <a:schemeClr val="dk1"/>
                </a:solidFill>
                <a:latin typeface="Calibri"/>
                <a:ea typeface="Calibri"/>
                <a:cs typeface="Calibri"/>
                <a:sym typeface="Calibri"/>
              </a:rPr>
              <a:t>Resiliency Team Training Summer 2019</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WidescreenPresentation16x9">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idescreenPresentation16x9">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2019-08-01T16:16:25Z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