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24B"/>
    <a:srgbClr val="4C9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778"/>
  </p:normalViewPr>
  <p:slideViewPr>
    <p:cSldViewPr snapToGrid="0" snapToObjects="1">
      <p:cViewPr varScale="1">
        <p:scale>
          <a:sx n="87" d="100"/>
          <a:sy n="87" d="100"/>
        </p:scale>
        <p:origin x="29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AEAEF-0CAD-E74F-A02E-17A4AF57414B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5CBC1-01AA-F54D-A5A8-16C10232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9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CBC1-01AA-F54D-A5A8-16C1023215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4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31F3-746C-364E-ABD6-AD5A22212E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0B6F-C790-2449-9C1A-0FE7D340F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1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31F3-746C-364E-ABD6-AD5A22212E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0B6F-C790-2449-9C1A-0FE7D340F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7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31F3-746C-364E-ABD6-AD5A22212E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0B6F-C790-2449-9C1A-0FE7D340F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31F3-746C-364E-ABD6-AD5A22212E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0B6F-C790-2449-9C1A-0FE7D340F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4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31F3-746C-364E-ABD6-AD5A22212E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0B6F-C790-2449-9C1A-0FE7D340F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31F3-746C-364E-ABD6-AD5A22212E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0B6F-C790-2449-9C1A-0FE7D340F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2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31F3-746C-364E-ABD6-AD5A22212E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0B6F-C790-2449-9C1A-0FE7D340F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31F3-746C-364E-ABD6-AD5A22212E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0B6F-C790-2449-9C1A-0FE7D340F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1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31F3-746C-364E-ABD6-AD5A22212E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0B6F-C790-2449-9C1A-0FE7D340F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8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31F3-746C-364E-ABD6-AD5A22212E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0B6F-C790-2449-9C1A-0FE7D340F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9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31F3-746C-364E-ABD6-AD5A22212E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0B6F-C790-2449-9C1A-0FE7D340F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3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D31F3-746C-364E-ABD6-AD5A22212E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0B6F-C790-2449-9C1A-0FE7D340F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9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FCB782-B463-4C4D-BB66-B77E5EEC0A07}"/>
              </a:ext>
            </a:extLst>
          </p:cNvPr>
          <p:cNvSpPr/>
          <p:nvPr/>
        </p:nvSpPr>
        <p:spPr>
          <a:xfrm>
            <a:off x="0" y="3485665"/>
            <a:ext cx="6858000" cy="1491252"/>
          </a:xfrm>
          <a:prstGeom prst="rect">
            <a:avLst/>
          </a:prstGeom>
          <a:solidFill>
            <a:srgbClr val="E47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67C387-4E3A-1644-81A0-29F41CBADE6F}"/>
              </a:ext>
            </a:extLst>
          </p:cNvPr>
          <p:cNvGrpSpPr/>
          <p:nvPr/>
        </p:nvGrpSpPr>
        <p:grpSpPr>
          <a:xfrm>
            <a:off x="0" y="8026452"/>
            <a:ext cx="6858000" cy="1094801"/>
            <a:chOff x="0" y="7924852"/>
            <a:chExt cx="6858000" cy="10948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52B2A7D-60BC-FD45-AB67-AED08734DB2B}"/>
                </a:ext>
              </a:extLst>
            </p:cNvPr>
            <p:cNvGrpSpPr/>
            <p:nvPr/>
          </p:nvGrpSpPr>
          <p:grpSpPr>
            <a:xfrm>
              <a:off x="0" y="7924852"/>
              <a:ext cx="6858000" cy="1094801"/>
              <a:chOff x="0" y="7924852"/>
              <a:chExt cx="6858000" cy="109480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735059D-00E2-924C-9B97-7398419AE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7924852"/>
                <a:ext cx="6858000" cy="1094801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0532CC-8895-9A43-BDF3-19634C5A58D3}"/>
                  </a:ext>
                </a:extLst>
              </p:cNvPr>
              <p:cNvSpPr/>
              <p:nvPr/>
            </p:nvSpPr>
            <p:spPr>
              <a:xfrm>
                <a:off x="767255" y="8324193"/>
                <a:ext cx="3626069" cy="420414"/>
              </a:xfrm>
              <a:prstGeom prst="rect">
                <a:avLst/>
              </a:prstGeom>
              <a:solidFill>
                <a:srgbClr val="4C96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2D4D102-AE1C-7B4C-B71B-055D3D8A7233}"/>
                  </a:ext>
                </a:extLst>
              </p:cNvPr>
              <p:cNvSpPr/>
              <p:nvPr/>
            </p:nvSpPr>
            <p:spPr>
              <a:xfrm>
                <a:off x="248307" y="8415787"/>
                <a:ext cx="1432034" cy="420414"/>
              </a:xfrm>
              <a:prstGeom prst="rect">
                <a:avLst/>
              </a:prstGeom>
              <a:solidFill>
                <a:srgbClr val="4C96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C778B7-E10D-364E-829C-96AC8B226B14}"/>
                </a:ext>
              </a:extLst>
            </p:cNvPr>
            <p:cNvSpPr txBox="1"/>
            <p:nvPr/>
          </p:nvSpPr>
          <p:spPr>
            <a:xfrm>
              <a:off x="269968" y="8415787"/>
              <a:ext cx="4358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ubik" pitchFamily="2" charset="-79"/>
                </a:rPr>
                <a:t>Continue the Adventure in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352DC76-9F01-0E4E-9FE9-FE5EDB9C0EBC}"/>
              </a:ext>
            </a:extLst>
          </p:cNvPr>
          <p:cNvSpPr txBox="1"/>
          <p:nvPr/>
        </p:nvSpPr>
        <p:spPr>
          <a:xfrm>
            <a:off x="-236594" y="3579976"/>
            <a:ext cx="7674829" cy="1459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50" dirty="0">
                <a:solidFill>
                  <a:schemeClr val="bg1"/>
                </a:solidFill>
                <a:latin typeface="American Captain" pitchFamily="2" charset="77"/>
                <a:ea typeface="Roboto" panose="02000000000000000000" pitchFamily="2" charset="0"/>
                <a:cs typeface="Rubik" pitchFamily="2" charset="-79"/>
              </a:rPr>
              <a:t>The Challenge:</a:t>
            </a:r>
          </a:p>
          <a:p>
            <a:pPr marL="234950" marR="600710" algn="ctr">
              <a:lnSpc>
                <a:spcPct val="100000"/>
              </a:lnSpc>
              <a:spcBef>
                <a:spcPts val="70"/>
              </a:spcBef>
            </a:pPr>
            <a:r>
              <a:rPr lang="en-US" sz="1600" dirty="0">
                <a:solidFill>
                  <a:schemeClr val="bg1"/>
                </a:solidFill>
                <a:latin typeface="American Captain" pitchFamily="2" charset="77"/>
              </a:rPr>
              <a:t>Any 6</a:t>
            </a:r>
            <a:r>
              <a:rPr lang="en-US" sz="1600" baseline="30000" dirty="0">
                <a:solidFill>
                  <a:schemeClr val="bg1"/>
                </a:solidFill>
                <a:latin typeface="American Captain" pitchFamily="2" charset="77"/>
              </a:rPr>
              <a:t>th</a:t>
            </a:r>
            <a:r>
              <a:rPr lang="en-US" sz="1600" dirty="0">
                <a:solidFill>
                  <a:schemeClr val="bg1"/>
                </a:solidFill>
                <a:latin typeface="American Captain" pitchFamily="2" charset="77"/>
              </a:rPr>
              <a:t> – 8</a:t>
            </a:r>
            <a:r>
              <a:rPr lang="en-US" sz="1600" baseline="30000" dirty="0">
                <a:solidFill>
                  <a:schemeClr val="bg1"/>
                </a:solidFill>
                <a:latin typeface="American Captain" pitchFamily="2" charset="77"/>
              </a:rPr>
              <a:t>th</a:t>
            </a:r>
            <a:r>
              <a:rPr lang="en-US" sz="1600" dirty="0">
                <a:solidFill>
                  <a:schemeClr val="bg1"/>
                </a:solidFill>
                <a:latin typeface="American Captain" pitchFamily="2" charset="77"/>
              </a:rPr>
              <a:t> grade student who completes THEIR GRADE LEVEL assignment during the </a:t>
            </a:r>
            <a:r>
              <a:rPr lang="en-US" sz="1600" dirty="0" smtClean="0">
                <a:solidFill>
                  <a:schemeClr val="bg1"/>
                </a:solidFill>
                <a:latin typeface="American Captain" pitchFamily="2" charset="77"/>
              </a:rPr>
              <a:t>Spring </a:t>
            </a:r>
            <a:r>
              <a:rPr lang="en-US" sz="1600" dirty="0" smtClean="0">
                <a:solidFill>
                  <a:schemeClr val="bg1"/>
                </a:solidFill>
                <a:latin typeface="American Captain" pitchFamily="2" charset="77"/>
              </a:rPr>
              <a:t>Recess</a:t>
            </a:r>
            <a:r>
              <a:rPr lang="en-US" sz="1600" dirty="0" smtClean="0">
                <a:solidFill>
                  <a:schemeClr val="bg1"/>
                </a:solidFill>
                <a:latin typeface="American Captain" pitchFamily="2" charset="77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merican Captain" pitchFamily="2" charset="77"/>
              </a:rPr>
              <a:t>(4/7 – 4/16) will be entered into a drawing for Legendary prizes including: </a:t>
            </a:r>
            <a:r>
              <a:rPr lang="en-US" sz="1600" dirty="0" smtClean="0">
                <a:solidFill>
                  <a:schemeClr val="bg1"/>
                </a:solidFill>
                <a:latin typeface="American Captain" pitchFamily="2" charset="77"/>
              </a:rPr>
              <a:t>A </a:t>
            </a:r>
            <a:r>
              <a:rPr lang="en-US" sz="1600" dirty="0" smtClean="0">
                <a:solidFill>
                  <a:schemeClr val="bg1"/>
                </a:solidFill>
                <a:latin typeface="American Captain" pitchFamily="2" charset="77"/>
              </a:rPr>
              <a:t>Superhero </a:t>
            </a:r>
            <a:r>
              <a:rPr lang="en-US" sz="1600" dirty="0">
                <a:solidFill>
                  <a:schemeClr val="bg1"/>
                </a:solidFill>
                <a:latin typeface="American Captain" pitchFamily="2" charset="77"/>
              </a:rPr>
              <a:t>Cape &amp; Legends </a:t>
            </a:r>
            <a:r>
              <a:rPr lang="en-US" sz="1600" dirty="0" smtClean="0">
                <a:solidFill>
                  <a:schemeClr val="bg1"/>
                </a:solidFill>
                <a:latin typeface="American Captain" pitchFamily="2" charset="77"/>
              </a:rPr>
              <a:t>Swag</a:t>
            </a:r>
            <a:r>
              <a:rPr lang="en-US" sz="1600" dirty="0">
                <a:solidFill>
                  <a:schemeClr val="bg1"/>
                </a:solidFill>
                <a:latin typeface="American Captain" pitchFamily="2" charset="77"/>
              </a:rPr>
              <a:t>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C150B8-5B94-E540-8560-8B43B27D08BD}"/>
              </a:ext>
            </a:extLst>
          </p:cNvPr>
          <p:cNvSpPr txBox="1"/>
          <p:nvPr/>
        </p:nvSpPr>
        <p:spPr>
          <a:xfrm>
            <a:off x="93547" y="2028431"/>
            <a:ext cx="666355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700" b="1" dirty="0">
                <a:latin typeface="Roboto" panose="02000000000000000000" pitchFamily="2" charset="0"/>
                <a:ea typeface="Roboto" panose="02000000000000000000" pitchFamily="2" charset="0"/>
                <a:cs typeface="Rubik" pitchFamily="2" charset="-79"/>
              </a:rPr>
              <a:t>Engaging Educational Experiences at Home during Spring Break! </a:t>
            </a:r>
            <a:r>
              <a:rPr lang="en-US" sz="1600" spc="-2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/>
              </a:rPr>
              <a:t>Join the Legends team for some fun and games this Spring Break             (4/7– </a:t>
            </a:r>
            <a:r>
              <a:rPr lang="en-US" sz="1600" spc="-20" dirty="0">
                <a:latin typeface="Roboto" panose="02000000000000000000" pitchFamily="2" charset="0"/>
                <a:ea typeface="Roboto" panose="02000000000000000000" pitchFamily="2" charset="0"/>
                <a:cs typeface="Montserrat"/>
              </a:rPr>
              <a:t>4</a:t>
            </a:r>
            <a:r>
              <a:rPr lang="en-US" sz="1600" spc="-2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/>
              </a:rPr>
              <a:t>/16) and continue to build your science knowledge! Take the Spring Challenge and complete </a:t>
            </a:r>
            <a:r>
              <a:rPr lang="en-US" sz="1600" b="1" spc="-2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/>
              </a:rPr>
              <a:t>your</a:t>
            </a:r>
            <a:r>
              <a:rPr lang="en-US" sz="1600" spc="-2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/>
              </a:rPr>
              <a:t> grade level video games to be entered into a drawing for some amazing prizes! </a:t>
            </a:r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Montserra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C5A8B1-2B3A-BA45-98C0-E4974B985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704" y="8255160"/>
            <a:ext cx="2620147" cy="85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E25F13-31C3-A64A-8856-0ACBA1F011B6}"/>
              </a:ext>
            </a:extLst>
          </p:cNvPr>
          <p:cNvSpPr txBox="1"/>
          <p:nvPr/>
        </p:nvSpPr>
        <p:spPr>
          <a:xfrm>
            <a:off x="-46974" y="1459044"/>
            <a:ext cx="729558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merican Captain" pitchFamily="2" charset="77"/>
              </a:rPr>
              <a:t>LEGENDARY </a:t>
            </a:r>
            <a:r>
              <a:rPr lang="en-US" sz="3000" dirty="0">
                <a:latin typeface="American Captain" pitchFamily="2" charset="77"/>
              </a:rPr>
              <a:t>SPRING BREAK CHALLENGE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DA1B2-35E1-D74C-81EC-6CDE743A6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47" y="5263877"/>
            <a:ext cx="1011303" cy="10040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43B4D7-E3FE-D241-A7F7-3425F940B0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624" y="6910418"/>
            <a:ext cx="1011303" cy="10040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2" descr="Legends of Learning | GamesIndustry.biz">
            <a:extLst>
              <a:ext uri="{FF2B5EF4-FFF2-40B4-BE49-F238E27FC236}">
                <a16:creationId xmlns:a16="http://schemas.microsoft.com/office/drawing/2014/main" id="{56DA7E60-8AA0-976F-BD5F-5FD0FCC76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6" b="17110"/>
          <a:stretch/>
        </p:blipFill>
        <p:spPr bwMode="auto">
          <a:xfrm>
            <a:off x="0" y="0"/>
            <a:ext cx="6858000" cy="14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DFE15CC0-B227-2F23-C211-4408B33264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846" y="15470"/>
            <a:ext cx="1128196" cy="14282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E5D10C-CCBB-8F43-BA62-196A58C30D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538" y="6052852"/>
            <a:ext cx="1011302" cy="10040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A330CE0-1421-AB32-D05A-6BB74B4929C8}"/>
              </a:ext>
            </a:extLst>
          </p:cNvPr>
          <p:cNvSpPr txBox="1"/>
          <p:nvPr/>
        </p:nvSpPr>
        <p:spPr>
          <a:xfrm>
            <a:off x="1529840" y="4998072"/>
            <a:ext cx="5328159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pc="50" dirty="0">
                <a:solidFill>
                  <a:srgbClr val="FAA01B"/>
                </a:solidFill>
                <a:latin typeface="American Captain"/>
                <a:cs typeface="American Captain"/>
              </a:rPr>
              <a:t>How to get started: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000" spc="50" dirty="0">
                <a:solidFill>
                  <a:schemeClr val="tx1"/>
                </a:solidFill>
                <a:latin typeface="American Captain"/>
                <a:cs typeface="American Captain"/>
              </a:rPr>
              <a:t>Log into Legends of Learning at home</a:t>
            </a:r>
            <a:endParaRPr lang="en-US" spc="50" dirty="0">
              <a:solidFill>
                <a:schemeClr val="tx1"/>
              </a:solidFill>
              <a:latin typeface="American Captain"/>
              <a:cs typeface="American Captain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000" spc="50" dirty="0">
                <a:solidFill>
                  <a:schemeClr val="tx1"/>
                </a:solidFill>
                <a:latin typeface="American Captain"/>
                <a:cs typeface="American Captain"/>
              </a:rPr>
              <a:t>Select the Button for “Teacher Assignments”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merican Captain"/>
                <a:cs typeface="American Captain"/>
              </a:rPr>
              <a:t>Enter the Teacher secret Code : </a:t>
            </a:r>
            <a:r>
              <a:rPr lang="en-US" sz="2800" dirty="0">
                <a:solidFill>
                  <a:schemeClr val="tx1"/>
                </a:solidFill>
                <a:latin typeface="American Captain"/>
                <a:cs typeface="American Captain"/>
              </a:rPr>
              <a:t>NPSSTUDENT </a:t>
            </a:r>
            <a:r>
              <a:rPr lang="en-US" sz="1600" dirty="0">
                <a:solidFill>
                  <a:schemeClr val="tx1"/>
                </a:solidFill>
                <a:latin typeface="American Captain"/>
                <a:cs typeface="American Captain"/>
              </a:rPr>
              <a:t>(</a:t>
            </a:r>
            <a:r>
              <a:rPr lang="en-US" sz="1600" spc="20" dirty="0">
                <a:solidFill>
                  <a:schemeClr val="tx1"/>
                </a:solidFill>
                <a:latin typeface="American Captain"/>
                <a:cs typeface="American Captain"/>
              </a:rPr>
              <a:t>Click the NPSSTUDENT code Button after the 1</a:t>
            </a:r>
            <a:r>
              <a:rPr lang="en-US" sz="1600" spc="20" baseline="30000" dirty="0">
                <a:solidFill>
                  <a:schemeClr val="tx1"/>
                </a:solidFill>
                <a:latin typeface="American Captain"/>
                <a:cs typeface="American Captain"/>
              </a:rPr>
              <a:t>st</a:t>
            </a:r>
            <a:r>
              <a:rPr lang="en-US" sz="1600" spc="20" dirty="0">
                <a:solidFill>
                  <a:schemeClr val="tx1"/>
                </a:solidFill>
                <a:latin typeface="American Captain"/>
                <a:cs typeface="American Captain"/>
              </a:rPr>
              <a:t> login</a:t>
            </a:r>
            <a:r>
              <a:rPr lang="en-US" sz="1600" dirty="0">
                <a:solidFill>
                  <a:schemeClr val="tx1"/>
                </a:solidFill>
                <a:latin typeface="American Captain"/>
                <a:cs typeface="American Captain"/>
              </a:rPr>
              <a:t>)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American Captain"/>
                <a:cs typeface="American Captain"/>
              </a:rPr>
              <a:t>Click on your grade level assignment and start Playing! </a:t>
            </a:r>
          </a:p>
        </p:txBody>
      </p:sp>
    </p:spTree>
    <p:extLst>
      <p:ext uri="{BB962C8B-B14F-4D97-AF65-F5344CB8AC3E}">
        <p14:creationId xmlns:p14="http://schemas.microsoft.com/office/powerpoint/2010/main" val="3919567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1658</TotalTime>
  <Words>155</Words>
  <Application>Microsoft Office PowerPoint</Application>
  <PresentationFormat>Letter Paper (8.5x11 in)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American Captain</vt:lpstr>
      <vt:lpstr>Arial</vt:lpstr>
      <vt:lpstr>Calibri</vt:lpstr>
      <vt:lpstr>Calibri Light</vt:lpstr>
      <vt:lpstr>Montserrat</vt:lpstr>
      <vt:lpstr>Roboto</vt:lpstr>
      <vt:lpstr>Roboto Black</vt:lpstr>
      <vt:lpstr>Rubik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Gerlach</dc:creator>
  <cp:lastModifiedBy>Tierney, Kathleen</cp:lastModifiedBy>
  <cp:revision>30</cp:revision>
  <dcterms:created xsi:type="dcterms:W3CDTF">2021-03-25T15:04:51Z</dcterms:created>
  <dcterms:modified xsi:type="dcterms:W3CDTF">2023-03-21T14:26:21Z</dcterms:modified>
</cp:coreProperties>
</file>